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93" r:id="rId4"/>
    <p:sldId id="297" r:id="rId5"/>
    <p:sldId id="294" r:id="rId6"/>
    <p:sldId id="300" r:id="rId7"/>
    <p:sldId id="315" r:id="rId8"/>
    <p:sldId id="295" r:id="rId9"/>
    <p:sldId id="301" r:id="rId10"/>
    <p:sldId id="296" r:id="rId11"/>
    <p:sldId id="307" r:id="rId12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B5ABAE4-DFC4-4A50-AF79-0BD53D23BDC0}">
          <p14:sldIdLst>
            <p14:sldId id="256"/>
            <p14:sldId id="292"/>
          </p14:sldIdLst>
        </p14:section>
        <p14:section name="P1" id="{54AD71F3-046B-4AA2-9CC9-3D6E302ED0FA}">
          <p14:sldIdLst>
            <p14:sldId id="293"/>
            <p14:sldId id="297"/>
          </p14:sldIdLst>
        </p14:section>
        <p14:section name="P2" id="{0525A52E-7798-43E4-9558-736B4CCEEAAC}">
          <p14:sldIdLst>
            <p14:sldId id="294"/>
            <p14:sldId id="300"/>
            <p14:sldId id="315"/>
            <p14:sldId id="295"/>
            <p14:sldId id="301"/>
            <p14:sldId id="296"/>
            <p14:sldId id="307"/>
          </p14:sldIdLst>
        </p14:section>
        <p14:section name="P3" id="{EB25A6D4-0C29-4681-9616-D4EAD3F49778}">
          <p14:sldIdLst/>
        </p14:section>
        <p14:section name="P4" id="{989C5CE2-9BB5-4CB6-854F-92E7D453065F}">
          <p14:sldIdLst/>
        </p14:section>
        <p14:section name="end" id="{05AF3D2C-AD7B-4551-98C4-7814798175ED}">
          <p14:sldIdLst/>
        </p14:section>
        <p14:section name="标注" id="{93B0FE6C-9A55-4952-959B-18351981C59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980"/>
    <a:srgbClr val="001B39"/>
    <a:srgbClr val="FD0000"/>
    <a:srgbClr val="FD2A04"/>
    <a:srgbClr val="FE8CC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8" autoAdjust="0"/>
    <p:restoredTop sz="84994" autoAdjust="0"/>
  </p:normalViewPr>
  <p:slideViewPr>
    <p:cSldViewPr snapToGrid="0" showGuides="1">
      <p:cViewPr varScale="1">
        <p:scale>
          <a:sx n="81" d="100"/>
          <a:sy n="81" d="100"/>
        </p:scale>
        <p:origin x="9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>
            <a:extLst>
              <a:ext uri="{FF2B5EF4-FFF2-40B4-BE49-F238E27FC236}">
                <a16:creationId xmlns:a16="http://schemas.microsoft.com/office/drawing/2014/main" id="{56900CCC-DA39-4197-A5ED-E83AE3E3D9ED}"/>
              </a:ext>
            </a:extLst>
          </p:cNvPr>
          <p:cNvSpPr/>
          <p:nvPr userDrawn="1"/>
        </p:nvSpPr>
        <p:spPr>
          <a:xfrm>
            <a:off x="-1253064" y="-3471330"/>
            <a:ext cx="6002864" cy="6002862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0787A26-0D8D-4EBA-B608-0FDA2F400880}"/>
              </a:ext>
            </a:extLst>
          </p:cNvPr>
          <p:cNvSpPr/>
          <p:nvPr userDrawn="1"/>
        </p:nvSpPr>
        <p:spPr>
          <a:xfrm>
            <a:off x="4749800" y="3862771"/>
            <a:ext cx="9442098" cy="8963674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AB39063-0C08-4B9A-B2C8-74AF19E31A4B}"/>
              </a:ext>
            </a:extLst>
          </p:cNvPr>
          <p:cNvSpPr/>
          <p:nvPr userDrawn="1"/>
        </p:nvSpPr>
        <p:spPr>
          <a:xfrm>
            <a:off x="-1066799" y="-3285066"/>
            <a:ext cx="5630333" cy="56303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2636CB5-2B13-4A83-A899-BDD0DDF6CDCB}"/>
              </a:ext>
            </a:extLst>
          </p:cNvPr>
          <p:cNvSpPr/>
          <p:nvPr userDrawn="1"/>
        </p:nvSpPr>
        <p:spPr>
          <a:xfrm>
            <a:off x="5042782" y="4140908"/>
            <a:ext cx="8856134" cy="8407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014A1914-AED0-4E95-8DE7-DBC9693088E1}"/>
              </a:ext>
            </a:extLst>
          </p:cNvPr>
          <p:cNvSpPr/>
          <p:nvPr userDrawn="1"/>
        </p:nvSpPr>
        <p:spPr>
          <a:xfrm>
            <a:off x="-502972" y="4454261"/>
            <a:ext cx="4502680" cy="450268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95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4C665AF4-63F5-4094-B689-C52161782FC4}"/>
              </a:ext>
            </a:extLst>
          </p:cNvPr>
          <p:cNvSpPr/>
          <p:nvPr userDrawn="1"/>
        </p:nvSpPr>
        <p:spPr>
          <a:xfrm>
            <a:off x="-349857" y="4607377"/>
            <a:ext cx="4196450" cy="419644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31AC6B64-4972-4487-9C8C-062DD68A5864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0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68C85B68-AF79-4B03-A9C4-01BFD5652C0B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6523A62-E649-4240-95ED-5A45C2A31514}"/>
              </a:ext>
            </a:extLst>
          </p:cNvPr>
          <p:cNvGrpSpPr/>
          <p:nvPr userDrawn="1"/>
        </p:nvGrpSpPr>
        <p:grpSpPr>
          <a:xfrm>
            <a:off x="-2506136" y="-2367693"/>
            <a:ext cx="7509936" cy="7509934"/>
            <a:chOff x="-1752600" y="-1195057"/>
            <a:chExt cx="6002864" cy="6002862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8733BC5-973E-4701-841B-7CF9D744E1A4}"/>
                </a:ext>
              </a:extLst>
            </p:cNvPr>
            <p:cNvSpPr/>
            <p:nvPr/>
          </p:nvSpPr>
          <p:spPr>
            <a:xfrm>
              <a:off x="-1752600" y="-1195057"/>
              <a:ext cx="6002864" cy="600286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D2C53A4A-B9CE-44FF-A7C1-8AF0E650BCA2}"/>
                </a:ext>
              </a:extLst>
            </p:cNvPr>
            <p:cNvSpPr/>
            <p:nvPr/>
          </p:nvSpPr>
          <p:spPr>
            <a:xfrm>
              <a:off x="-1566335" y="-1008793"/>
              <a:ext cx="5630333" cy="563033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8800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BBBC717-498F-4377-8B29-7D9CE7121D44}"/>
              </a:ext>
            </a:extLst>
          </p:cNvPr>
          <p:cNvSpPr txBox="1"/>
          <p:nvPr userDrawn="1"/>
        </p:nvSpPr>
        <p:spPr>
          <a:xfrm>
            <a:off x="1117600" y="2471375"/>
            <a:ext cx="1025922" cy="6155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EE2D20F-3FB3-4F34-B059-AA17A73D736D}"/>
              </a:ext>
            </a:extLst>
          </p:cNvPr>
          <p:cNvSpPr txBox="1"/>
          <p:nvPr userDrawn="1"/>
        </p:nvSpPr>
        <p:spPr>
          <a:xfrm>
            <a:off x="1181100" y="3109667"/>
            <a:ext cx="1186222" cy="23083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altLang="zh-CN" sz="1500" b="1" dirty="0">
                <a:solidFill>
                  <a:schemeClr val="bg1"/>
                </a:solidFill>
              </a:rPr>
              <a:t>CONTENTES</a:t>
            </a:r>
            <a:endParaRPr lang="zh-CN" altLang="en-US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1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11D6950B-2070-4BB4-BCB9-F2FFF4109210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B9C7DA-10F5-463A-8954-DAF0CBEE71C1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5378CB-995E-4B19-AF47-8D518EBA7960}"/>
              </a:ext>
            </a:extLst>
          </p:cNvPr>
          <p:cNvSpPr/>
          <p:nvPr userDrawn="1"/>
        </p:nvSpPr>
        <p:spPr>
          <a:xfrm>
            <a:off x="2341032" y="1087777"/>
            <a:ext cx="7509936" cy="7509934"/>
          </a:xfrm>
          <a:prstGeom prst="ellipse">
            <a:avLst/>
          </a:prstGeom>
          <a:noFill/>
          <a:ln w="190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7E19BB2-CE67-4C2B-B1C3-BEC47B0D2F86}"/>
              </a:ext>
            </a:extLst>
          </p:cNvPr>
          <p:cNvSpPr/>
          <p:nvPr userDrawn="1"/>
        </p:nvSpPr>
        <p:spPr>
          <a:xfrm>
            <a:off x="2574060" y="1320804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5151832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51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B11011A3-7A07-4359-B7C2-D77FB4C176F3}"/>
              </a:ext>
            </a:extLst>
          </p:cNvPr>
          <p:cNvGrpSpPr/>
          <p:nvPr userDrawn="1"/>
        </p:nvGrpSpPr>
        <p:grpSpPr>
          <a:xfrm>
            <a:off x="9798584" y="266700"/>
            <a:ext cx="1661579" cy="222249"/>
            <a:chOff x="8759825" y="266700"/>
            <a:chExt cx="1495425" cy="200025"/>
          </a:xfrm>
          <a:solidFill>
            <a:srgbClr val="404040"/>
          </a:solidFill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B1FBBF9-3905-4B5F-9FB8-B7E1E79D964C}"/>
                </a:ext>
              </a:extLst>
            </p:cNvPr>
            <p:cNvSpPr/>
            <p:nvPr/>
          </p:nvSpPr>
          <p:spPr>
            <a:xfrm>
              <a:off x="9836150" y="276225"/>
              <a:ext cx="114300" cy="190500"/>
            </a:xfrm>
            <a:custGeom>
              <a:avLst/>
              <a:gdLst>
                <a:gd name="connsiteX0" fmla="*/ 64803 w 114300"/>
                <a:gd name="connsiteY0" fmla="*/ 115 h 190500"/>
                <a:gd name="connsiteX1" fmla="*/ 105475 w 114300"/>
                <a:gd name="connsiteY1" fmla="*/ 6782 h 190500"/>
                <a:gd name="connsiteX2" fmla="*/ 105475 w 114300"/>
                <a:gd name="connsiteY2" fmla="*/ 32719 h 190500"/>
                <a:gd name="connsiteX3" fmla="*/ 62992 w 114300"/>
                <a:gd name="connsiteY3" fmla="*/ 21175 h 190500"/>
                <a:gd name="connsiteX4" fmla="*/ 35180 w 114300"/>
                <a:gd name="connsiteY4" fmla="*/ 28252 h 190500"/>
                <a:gd name="connsiteX5" fmla="*/ 24417 w 114300"/>
                <a:gd name="connsiteY5" fmla="*/ 47950 h 190500"/>
                <a:gd name="connsiteX6" fmla="*/ 31845 w 114300"/>
                <a:gd name="connsiteY6" fmla="*/ 66152 h 190500"/>
                <a:gd name="connsiteX7" fmla="*/ 64135 w 114300"/>
                <a:gd name="connsiteY7" fmla="*/ 85307 h 190500"/>
                <a:gd name="connsiteX8" fmla="*/ 102426 w 114300"/>
                <a:gd name="connsiteY8" fmla="*/ 111253 h 190500"/>
                <a:gd name="connsiteX9" fmla="*/ 113380 w 114300"/>
                <a:gd name="connsiteY9" fmla="*/ 140402 h 190500"/>
                <a:gd name="connsiteX10" fmla="*/ 95568 w 114300"/>
                <a:gd name="connsiteY10" fmla="*/ 177646 h 190500"/>
                <a:gd name="connsiteX11" fmla="*/ 46228 w 114300"/>
                <a:gd name="connsiteY11" fmla="*/ 190615 h 190500"/>
                <a:gd name="connsiteX12" fmla="*/ 20511 w 114300"/>
                <a:gd name="connsiteY12" fmla="*/ 187580 h 190500"/>
                <a:gd name="connsiteX13" fmla="*/ -920 w 114300"/>
                <a:gd name="connsiteY13" fmla="*/ 180025 h 190500"/>
                <a:gd name="connsiteX14" fmla="*/ -920 w 114300"/>
                <a:gd name="connsiteY14" fmla="*/ 152896 h 190500"/>
                <a:gd name="connsiteX15" fmla="*/ 21940 w 114300"/>
                <a:gd name="connsiteY15" fmla="*/ 165033 h 190500"/>
                <a:gd name="connsiteX16" fmla="*/ 48991 w 114300"/>
                <a:gd name="connsiteY16" fmla="*/ 169792 h 190500"/>
                <a:gd name="connsiteX17" fmla="*/ 88139 w 114300"/>
                <a:gd name="connsiteY17" fmla="*/ 142187 h 190500"/>
                <a:gd name="connsiteX18" fmla="*/ 83948 w 114300"/>
                <a:gd name="connsiteY18" fmla="*/ 128264 h 190500"/>
                <a:gd name="connsiteX19" fmla="*/ 72422 w 114300"/>
                <a:gd name="connsiteY19" fmla="*/ 117320 h 190500"/>
                <a:gd name="connsiteX20" fmla="*/ 44990 w 114300"/>
                <a:gd name="connsiteY20" fmla="*/ 102680 h 190500"/>
                <a:gd name="connsiteX21" fmla="*/ 8128 w 114300"/>
                <a:gd name="connsiteY21" fmla="*/ 77039 h 190500"/>
                <a:gd name="connsiteX22" fmla="*/ -825 w 114300"/>
                <a:gd name="connsiteY22" fmla="*/ 49969 h 190500"/>
                <a:gd name="connsiteX23" fmla="*/ 17844 w 114300"/>
                <a:gd name="connsiteY23" fmla="*/ 13564 h 190500"/>
                <a:gd name="connsiteX24" fmla="*/ 64803 w 114300"/>
                <a:gd name="connsiteY24" fmla="*/ 11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4300" h="190500">
                  <a:moveTo>
                    <a:pt x="64803" y="115"/>
                  </a:moveTo>
                  <a:cubicBezTo>
                    <a:pt x="83281" y="115"/>
                    <a:pt x="96807" y="2334"/>
                    <a:pt x="105475" y="6782"/>
                  </a:cubicBezTo>
                  <a:lnTo>
                    <a:pt x="105475" y="32719"/>
                  </a:lnTo>
                  <a:cubicBezTo>
                    <a:pt x="94235" y="25023"/>
                    <a:pt x="80043" y="21175"/>
                    <a:pt x="62992" y="21175"/>
                  </a:cubicBezTo>
                  <a:cubicBezTo>
                    <a:pt x="51563" y="21175"/>
                    <a:pt x="42324" y="23537"/>
                    <a:pt x="35180" y="28252"/>
                  </a:cubicBezTo>
                  <a:cubicBezTo>
                    <a:pt x="28036" y="32976"/>
                    <a:pt x="24417" y="39539"/>
                    <a:pt x="24417" y="47950"/>
                  </a:cubicBezTo>
                  <a:cubicBezTo>
                    <a:pt x="24417" y="55408"/>
                    <a:pt x="26893" y="61475"/>
                    <a:pt x="31845" y="66152"/>
                  </a:cubicBezTo>
                  <a:cubicBezTo>
                    <a:pt x="36799" y="70838"/>
                    <a:pt x="47562" y="77220"/>
                    <a:pt x="64135" y="85307"/>
                  </a:cubicBezTo>
                  <a:cubicBezTo>
                    <a:pt x="82424" y="93955"/>
                    <a:pt x="95187" y="102604"/>
                    <a:pt x="102426" y="111253"/>
                  </a:cubicBezTo>
                  <a:cubicBezTo>
                    <a:pt x="109760" y="119892"/>
                    <a:pt x="113380" y="129617"/>
                    <a:pt x="113380" y="140402"/>
                  </a:cubicBezTo>
                  <a:cubicBezTo>
                    <a:pt x="113380" y="156584"/>
                    <a:pt x="107475" y="168999"/>
                    <a:pt x="95568" y="177646"/>
                  </a:cubicBezTo>
                  <a:cubicBezTo>
                    <a:pt x="83757" y="186292"/>
                    <a:pt x="67279" y="190615"/>
                    <a:pt x="46228" y="190615"/>
                  </a:cubicBezTo>
                  <a:cubicBezTo>
                    <a:pt x="38895" y="190615"/>
                    <a:pt x="30322" y="189603"/>
                    <a:pt x="20511" y="187580"/>
                  </a:cubicBezTo>
                  <a:cubicBezTo>
                    <a:pt x="10700" y="185558"/>
                    <a:pt x="3556" y="183040"/>
                    <a:pt x="-920" y="180025"/>
                  </a:cubicBezTo>
                  <a:lnTo>
                    <a:pt x="-920" y="152896"/>
                  </a:lnTo>
                  <a:cubicBezTo>
                    <a:pt x="4795" y="157814"/>
                    <a:pt x="12415" y="161859"/>
                    <a:pt x="21940" y="165033"/>
                  </a:cubicBezTo>
                  <a:cubicBezTo>
                    <a:pt x="31465" y="168206"/>
                    <a:pt x="40418" y="169792"/>
                    <a:pt x="48991" y="169792"/>
                  </a:cubicBezTo>
                  <a:cubicBezTo>
                    <a:pt x="75089" y="169792"/>
                    <a:pt x="88139" y="160590"/>
                    <a:pt x="88139" y="142187"/>
                  </a:cubicBezTo>
                  <a:cubicBezTo>
                    <a:pt x="88139" y="137030"/>
                    <a:pt x="86805" y="132389"/>
                    <a:pt x="83948" y="128264"/>
                  </a:cubicBezTo>
                  <a:cubicBezTo>
                    <a:pt x="81185" y="124140"/>
                    <a:pt x="77280" y="120492"/>
                    <a:pt x="72422" y="117320"/>
                  </a:cubicBezTo>
                  <a:cubicBezTo>
                    <a:pt x="67564" y="114148"/>
                    <a:pt x="58421" y="109262"/>
                    <a:pt x="44990" y="102680"/>
                  </a:cubicBezTo>
                  <a:cubicBezTo>
                    <a:pt x="26321" y="93479"/>
                    <a:pt x="14034" y="84935"/>
                    <a:pt x="8128" y="77039"/>
                  </a:cubicBezTo>
                  <a:cubicBezTo>
                    <a:pt x="2127" y="69152"/>
                    <a:pt x="-825" y="60123"/>
                    <a:pt x="-825" y="49969"/>
                  </a:cubicBezTo>
                  <a:cubicBezTo>
                    <a:pt x="-825" y="34662"/>
                    <a:pt x="5367" y="22527"/>
                    <a:pt x="17844" y="13564"/>
                  </a:cubicBezTo>
                  <a:cubicBezTo>
                    <a:pt x="30227" y="4601"/>
                    <a:pt x="45848" y="115"/>
                    <a:pt x="64803" y="1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B5CB6DE-0A87-4B1D-B2B3-E5F18548514E}"/>
                </a:ext>
              </a:extLst>
            </p:cNvPr>
            <p:cNvSpPr/>
            <p:nvPr/>
          </p:nvSpPr>
          <p:spPr>
            <a:xfrm>
              <a:off x="9407525" y="276225"/>
              <a:ext cx="114300" cy="180975"/>
            </a:xfrm>
            <a:custGeom>
              <a:avLst/>
              <a:gdLst>
                <a:gd name="connsiteX0" fmla="*/ -920 w 114300"/>
                <a:gd name="connsiteY0" fmla="*/ 115 h 180975"/>
                <a:gd name="connsiteX1" fmla="*/ 51039 w 114300"/>
                <a:gd name="connsiteY1" fmla="*/ 115 h 180975"/>
                <a:gd name="connsiteX2" fmla="*/ 97026 w 114300"/>
                <a:gd name="connsiteY2" fmla="*/ 14250 h 180975"/>
                <a:gd name="connsiteX3" fmla="*/ 113380 w 114300"/>
                <a:gd name="connsiteY3" fmla="*/ 54674 h 180975"/>
                <a:gd name="connsiteX4" fmla="*/ 94254 w 114300"/>
                <a:gd name="connsiteY4" fmla="*/ 97842 h 180975"/>
                <a:gd name="connsiteX5" fmla="*/ 46429 w 114300"/>
                <a:gd name="connsiteY5" fmla="*/ 113443 h 180975"/>
                <a:gd name="connsiteX6" fmla="*/ 22693 w 114300"/>
                <a:gd name="connsiteY6" fmla="*/ 113443 h 180975"/>
                <a:gd name="connsiteX7" fmla="*/ 22693 w 114300"/>
                <a:gd name="connsiteY7" fmla="*/ 181090 h 180975"/>
                <a:gd name="connsiteX8" fmla="*/ -920 w 114300"/>
                <a:gd name="connsiteY8" fmla="*/ 181090 h 180975"/>
                <a:gd name="connsiteX9" fmla="*/ -920 w 114300"/>
                <a:gd name="connsiteY9" fmla="*/ 115 h 180975"/>
                <a:gd name="connsiteX10" fmla="*/ 22693 w 114300"/>
                <a:gd name="connsiteY10" fmla="*/ 20679 h 180975"/>
                <a:gd name="connsiteX11" fmla="*/ 22693 w 114300"/>
                <a:gd name="connsiteY11" fmla="*/ 92879 h 180975"/>
                <a:gd name="connsiteX12" fmla="*/ 44543 w 114300"/>
                <a:gd name="connsiteY12" fmla="*/ 92879 h 180975"/>
                <a:gd name="connsiteX13" fmla="*/ 77366 w 114300"/>
                <a:gd name="connsiteY13" fmla="*/ 83240 h 180975"/>
                <a:gd name="connsiteX14" fmla="*/ 88586 w 114300"/>
                <a:gd name="connsiteY14" fmla="*/ 55608 h 180975"/>
                <a:gd name="connsiteX15" fmla="*/ 46781 w 114300"/>
                <a:gd name="connsiteY15" fmla="*/ 20679 h 180975"/>
                <a:gd name="connsiteX16" fmla="*/ 22693 w 114300"/>
                <a:gd name="connsiteY16" fmla="*/ 2067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300" h="180975">
                  <a:moveTo>
                    <a:pt x="-920" y="115"/>
                  </a:moveTo>
                  <a:lnTo>
                    <a:pt x="51039" y="115"/>
                  </a:lnTo>
                  <a:cubicBezTo>
                    <a:pt x="70794" y="115"/>
                    <a:pt x="86119" y="4830"/>
                    <a:pt x="97026" y="14250"/>
                  </a:cubicBezTo>
                  <a:cubicBezTo>
                    <a:pt x="107931" y="23680"/>
                    <a:pt x="113380" y="37148"/>
                    <a:pt x="113380" y="54674"/>
                  </a:cubicBezTo>
                  <a:cubicBezTo>
                    <a:pt x="113380" y="72438"/>
                    <a:pt x="107008" y="86821"/>
                    <a:pt x="94254" y="97842"/>
                  </a:cubicBezTo>
                  <a:cubicBezTo>
                    <a:pt x="81500" y="108871"/>
                    <a:pt x="65555" y="114063"/>
                    <a:pt x="46429" y="113443"/>
                  </a:cubicBezTo>
                  <a:lnTo>
                    <a:pt x="22693" y="113443"/>
                  </a:lnTo>
                  <a:lnTo>
                    <a:pt x="22693" y="181090"/>
                  </a:lnTo>
                  <a:lnTo>
                    <a:pt x="-920" y="181090"/>
                  </a:lnTo>
                  <a:lnTo>
                    <a:pt x="-920" y="115"/>
                  </a:lnTo>
                  <a:close/>
                  <a:moveTo>
                    <a:pt x="22693" y="20679"/>
                  </a:moveTo>
                  <a:lnTo>
                    <a:pt x="22693" y="92879"/>
                  </a:lnTo>
                  <a:lnTo>
                    <a:pt x="44543" y="92879"/>
                  </a:lnTo>
                  <a:cubicBezTo>
                    <a:pt x="58944" y="92879"/>
                    <a:pt x="69889" y="89669"/>
                    <a:pt x="77366" y="83240"/>
                  </a:cubicBezTo>
                  <a:cubicBezTo>
                    <a:pt x="84843" y="76820"/>
                    <a:pt x="88586" y="67609"/>
                    <a:pt x="88586" y="55608"/>
                  </a:cubicBezTo>
                  <a:cubicBezTo>
                    <a:pt x="88586" y="32319"/>
                    <a:pt x="74652" y="20679"/>
                    <a:pt x="46781" y="20679"/>
                  </a:cubicBezTo>
                  <a:lnTo>
                    <a:pt x="22693" y="20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7D5A5D1-012E-4970-B4BD-5C4841E562A4}"/>
                </a:ext>
              </a:extLst>
            </p:cNvPr>
            <p:cNvSpPr/>
            <p:nvPr/>
          </p:nvSpPr>
          <p:spPr>
            <a:xfrm>
              <a:off x="9550400" y="276225"/>
              <a:ext cx="95250" cy="180975"/>
            </a:xfrm>
            <a:custGeom>
              <a:avLst/>
              <a:gdLst>
                <a:gd name="connsiteX0" fmla="*/ -920 w 95250"/>
                <a:gd name="connsiteY0" fmla="*/ 115 h 180975"/>
                <a:gd name="connsiteX1" fmla="*/ 22416 w 95250"/>
                <a:gd name="connsiteY1" fmla="*/ 115 h 180975"/>
                <a:gd name="connsiteX2" fmla="*/ 22416 w 95250"/>
                <a:gd name="connsiteY2" fmla="*/ 160410 h 180975"/>
                <a:gd name="connsiteX3" fmla="*/ 94330 w 95250"/>
                <a:gd name="connsiteY3" fmla="*/ 160410 h 180975"/>
                <a:gd name="connsiteX4" fmla="*/ 94330 w 95250"/>
                <a:gd name="connsiteY4" fmla="*/ 181090 h 180975"/>
                <a:gd name="connsiteX5" fmla="*/ -920 w 95250"/>
                <a:gd name="connsiteY5" fmla="*/ 181090 h 180975"/>
                <a:gd name="connsiteX6" fmla="*/ -920 w 95250"/>
                <a:gd name="connsiteY6" fmla="*/ 11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180975">
                  <a:moveTo>
                    <a:pt x="-920" y="115"/>
                  </a:moveTo>
                  <a:lnTo>
                    <a:pt x="22416" y="115"/>
                  </a:lnTo>
                  <a:lnTo>
                    <a:pt x="22416" y="160410"/>
                  </a:lnTo>
                  <a:lnTo>
                    <a:pt x="94330" y="160410"/>
                  </a:lnTo>
                  <a:lnTo>
                    <a:pt x="94330" y="181090"/>
                  </a:lnTo>
                  <a:lnTo>
                    <a:pt x="-920" y="181090"/>
                  </a:lnTo>
                  <a:lnTo>
                    <a:pt x="-920" y="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E5DC532-68DE-4B02-A36D-F9E6F2C9F84F}"/>
                </a:ext>
              </a:extLst>
            </p:cNvPr>
            <p:cNvSpPr/>
            <p:nvPr/>
          </p:nvSpPr>
          <p:spPr>
            <a:xfrm>
              <a:off x="9664700" y="276225"/>
              <a:ext cx="142875" cy="190500"/>
            </a:xfrm>
            <a:custGeom>
              <a:avLst/>
              <a:gdLst>
                <a:gd name="connsiteX0" fmla="*/ -920 w 142875"/>
                <a:gd name="connsiteY0" fmla="*/ 115 h 190500"/>
                <a:gd name="connsiteX1" fmla="*/ 23559 w 142875"/>
                <a:gd name="connsiteY1" fmla="*/ 115 h 190500"/>
                <a:gd name="connsiteX2" fmla="*/ 23559 w 142875"/>
                <a:gd name="connsiteY2" fmla="*/ 112843 h 190500"/>
                <a:gd name="connsiteX3" fmla="*/ 71280 w 142875"/>
                <a:gd name="connsiteY3" fmla="*/ 169086 h 190500"/>
                <a:gd name="connsiteX4" fmla="*/ 117476 w 142875"/>
                <a:gd name="connsiteY4" fmla="*/ 114653 h 190500"/>
                <a:gd name="connsiteX5" fmla="*/ 117476 w 142875"/>
                <a:gd name="connsiteY5" fmla="*/ 115 h 190500"/>
                <a:gd name="connsiteX6" fmla="*/ 141955 w 142875"/>
                <a:gd name="connsiteY6" fmla="*/ 115 h 190500"/>
                <a:gd name="connsiteX7" fmla="*/ 141955 w 142875"/>
                <a:gd name="connsiteY7" fmla="*/ 111148 h 190500"/>
                <a:gd name="connsiteX8" fmla="*/ 68994 w 142875"/>
                <a:gd name="connsiteY8" fmla="*/ 190615 h 190500"/>
                <a:gd name="connsiteX9" fmla="*/ -920 w 142875"/>
                <a:gd name="connsiteY9" fmla="*/ 113929 h 190500"/>
                <a:gd name="connsiteX10" fmla="*/ -920 w 142875"/>
                <a:gd name="connsiteY10" fmla="*/ 11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875" h="190500">
                  <a:moveTo>
                    <a:pt x="-920" y="115"/>
                  </a:moveTo>
                  <a:lnTo>
                    <a:pt x="23559" y="115"/>
                  </a:lnTo>
                  <a:lnTo>
                    <a:pt x="23559" y="112843"/>
                  </a:lnTo>
                  <a:cubicBezTo>
                    <a:pt x="23559" y="150338"/>
                    <a:pt x="39466" y="169086"/>
                    <a:pt x="71280" y="169086"/>
                  </a:cubicBezTo>
                  <a:cubicBezTo>
                    <a:pt x="102046" y="169086"/>
                    <a:pt x="117476" y="150942"/>
                    <a:pt x="117476" y="114653"/>
                  </a:cubicBezTo>
                  <a:lnTo>
                    <a:pt x="117476" y="115"/>
                  </a:lnTo>
                  <a:lnTo>
                    <a:pt x="141955" y="115"/>
                  </a:lnTo>
                  <a:lnTo>
                    <a:pt x="141955" y="111148"/>
                  </a:lnTo>
                  <a:cubicBezTo>
                    <a:pt x="141955" y="164126"/>
                    <a:pt x="117666" y="190615"/>
                    <a:pt x="68994" y="190615"/>
                  </a:cubicBezTo>
                  <a:cubicBezTo>
                    <a:pt x="22416" y="190615"/>
                    <a:pt x="-920" y="165054"/>
                    <a:pt x="-920" y="113929"/>
                  </a:cubicBezTo>
                  <a:lnTo>
                    <a:pt x="-920" y="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4139BBE0-15B0-4358-A042-36B007B69CC8}"/>
                </a:ext>
              </a:extLst>
            </p:cNvPr>
            <p:cNvSpPr/>
            <p:nvPr/>
          </p:nvSpPr>
          <p:spPr>
            <a:xfrm>
              <a:off x="8759825" y="266700"/>
              <a:ext cx="1495425" cy="200025"/>
            </a:xfrm>
            <a:custGeom>
              <a:avLst/>
              <a:gdLst>
                <a:gd name="connsiteX0" fmla="*/ 1231520 w 1495425"/>
                <a:gd name="connsiteY0" fmla="*/ 178615 h 200025"/>
                <a:gd name="connsiteX1" fmla="*/ 1238950 w 1495425"/>
                <a:gd name="connsiteY1" fmla="*/ 181469 h 200025"/>
                <a:gd name="connsiteX2" fmla="*/ 1241902 w 1495425"/>
                <a:gd name="connsiteY2" fmla="*/ 188842 h 200025"/>
                <a:gd name="connsiteX3" fmla="*/ 1238950 w 1495425"/>
                <a:gd name="connsiteY3" fmla="*/ 196216 h 200025"/>
                <a:gd name="connsiteX4" fmla="*/ 1231520 w 1495425"/>
                <a:gd name="connsiteY4" fmla="*/ 199188 h 200025"/>
                <a:gd name="connsiteX5" fmla="*/ 1224376 w 1495425"/>
                <a:gd name="connsiteY5" fmla="*/ 196216 h 200025"/>
                <a:gd name="connsiteX6" fmla="*/ 1221518 w 1495425"/>
                <a:gd name="connsiteY6" fmla="*/ 188842 h 200025"/>
                <a:gd name="connsiteX7" fmla="*/ 1224376 w 1495425"/>
                <a:gd name="connsiteY7" fmla="*/ 181469 h 200025"/>
                <a:gd name="connsiteX8" fmla="*/ 1231520 w 1495425"/>
                <a:gd name="connsiteY8" fmla="*/ 178615 h 200025"/>
                <a:gd name="connsiteX9" fmla="*/ 560884 w 1495425"/>
                <a:gd name="connsiteY9" fmla="*/ 73010 h 200025"/>
                <a:gd name="connsiteX10" fmla="*/ 530756 w 1495425"/>
                <a:gd name="connsiteY10" fmla="*/ 85383 h 200025"/>
                <a:gd name="connsiteX11" fmla="*/ 516050 w 1495425"/>
                <a:gd name="connsiteY11" fmla="*/ 120940 h 200025"/>
                <a:gd name="connsiteX12" fmla="*/ 599060 w 1495425"/>
                <a:gd name="connsiteY12" fmla="*/ 120940 h 200025"/>
                <a:gd name="connsiteX13" fmla="*/ 588316 w 1495425"/>
                <a:gd name="connsiteY13" fmla="*/ 85564 h 200025"/>
                <a:gd name="connsiteX14" fmla="*/ 560884 w 1495425"/>
                <a:gd name="connsiteY14" fmla="*/ 73010 h 200025"/>
                <a:gd name="connsiteX15" fmla="*/ 345142 w 1495425"/>
                <a:gd name="connsiteY15" fmla="*/ 65399 h 200025"/>
                <a:gd name="connsiteX16" fmla="*/ 356696 w 1495425"/>
                <a:gd name="connsiteY16" fmla="*/ 65399 h 200025"/>
                <a:gd name="connsiteX17" fmla="*/ 356696 w 1495425"/>
                <a:gd name="connsiteY17" fmla="*/ 196929 h 200025"/>
                <a:gd name="connsiteX18" fmla="*/ 345142 w 1495425"/>
                <a:gd name="connsiteY18" fmla="*/ 196929 h 200025"/>
                <a:gd name="connsiteX19" fmla="*/ 1451452 w 1495425"/>
                <a:gd name="connsiteY19" fmla="*/ 62189 h 200025"/>
                <a:gd name="connsiteX20" fmla="*/ 1483456 w 1495425"/>
                <a:gd name="connsiteY20" fmla="*/ 76401 h 200025"/>
                <a:gd name="connsiteX21" fmla="*/ 1494505 w 1495425"/>
                <a:gd name="connsiteY21" fmla="*/ 116892 h 200025"/>
                <a:gd name="connsiteX22" fmla="*/ 1494505 w 1495425"/>
                <a:gd name="connsiteY22" fmla="*/ 196929 h 200025"/>
                <a:gd name="connsiteX23" fmla="*/ 1482980 w 1495425"/>
                <a:gd name="connsiteY23" fmla="*/ 196929 h 200025"/>
                <a:gd name="connsiteX24" fmla="*/ 1482980 w 1495425"/>
                <a:gd name="connsiteY24" fmla="*/ 120340 h 200025"/>
                <a:gd name="connsiteX25" fmla="*/ 1449452 w 1495425"/>
                <a:gd name="connsiteY25" fmla="*/ 73010 h 200025"/>
                <a:gd name="connsiteX26" fmla="*/ 1418686 w 1495425"/>
                <a:gd name="connsiteY26" fmla="*/ 86926 h 200025"/>
                <a:gd name="connsiteX27" fmla="*/ 1406685 w 1495425"/>
                <a:gd name="connsiteY27" fmla="*/ 121416 h 200025"/>
                <a:gd name="connsiteX28" fmla="*/ 1406685 w 1495425"/>
                <a:gd name="connsiteY28" fmla="*/ 196929 h 200025"/>
                <a:gd name="connsiteX29" fmla="*/ 1395159 w 1495425"/>
                <a:gd name="connsiteY29" fmla="*/ 196929 h 200025"/>
                <a:gd name="connsiteX30" fmla="*/ 1395159 w 1495425"/>
                <a:gd name="connsiteY30" fmla="*/ 65399 h 200025"/>
                <a:gd name="connsiteX31" fmla="*/ 1406685 w 1495425"/>
                <a:gd name="connsiteY31" fmla="*/ 65399 h 200025"/>
                <a:gd name="connsiteX32" fmla="*/ 1406685 w 1495425"/>
                <a:gd name="connsiteY32" fmla="*/ 89307 h 200025"/>
                <a:gd name="connsiteX33" fmla="*/ 1407256 w 1495425"/>
                <a:gd name="connsiteY33" fmla="*/ 89307 h 200025"/>
                <a:gd name="connsiteX34" fmla="*/ 1451452 w 1495425"/>
                <a:gd name="connsiteY34" fmla="*/ 62189 h 200025"/>
                <a:gd name="connsiteX35" fmla="*/ 1336295 w 1495425"/>
                <a:gd name="connsiteY35" fmla="*/ 62189 h 200025"/>
                <a:gd name="connsiteX36" fmla="*/ 1364870 w 1495425"/>
                <a:gd name="connsiteY36" fmla="*/ 68371 h 200025"/>
                <a:gd name="connsiteX37" fmla="*/ 1364870 w 1495425"/>
                <a:gd name="connsiteY37" fmla="*/ 81697 h 200025"/>
                <a:gd name="connsiteX38" fmla="*/ 1334485 w 1495425"/>
                <a:gd name="connsiteY38" fmla="*/ 73010 h 200025"/>
                <a:gd name="connsiteX39" fmla="*/ 1297718 w 1495425"/>
                <a:gd name="connsiteY39" fmla="*/ 89660 h 200025"/>
                <a:gd name="connsiteX40" fmla="*/ 1283621 w 1495425"/>
                <a:gd name="connsiteY40" fmla="*/ 132713 h 200025"/>
                <a:gd name="connsiteX41" fmla="*/ 1296480 w 1495425"/>
                <a:gd name="connsiteY41" fmla="*/ 173799 h 200025"/>
                <a:gd name="connsiteX42" fmla="*/ 1330676 w 1495425"/>
                <a:gd name="connsiteY42" fmla="*/ 189318 h 200025"/>
                <a:gd name="connsiteX43" fmla="*/ 1364393 w 1495425"/>
                <a:gd name="connsiteY43" fmla="*/ 178853 h 200025"/>
                <a:gd name="connsiteX44" fmla="*/ 1364393 w 1495425"/>
                <a:gd name="connsiteY44" fmla="*/ 191102 h 200025"/>
                <a:gd name="connsiteX45" fmla="*/ 1330103 w 1495425"/>
                <a:gd name="connsiteY45" fmla="*/ 200140 h 200025"/>
                <a:gd name="connsiteX46" fmla="*/ 1287622 w 1495425"/>
                <a:gd name="connsiteY46" fmla="*/ 181707 h 200025"/>
                <a:gd name="connsiteX47" fmla="*/ 1271429 w 1495425"/>
                <a:gd name="connsiteY47" fmla="*/ 133427 h 200025"/>
                <a:gd name="connsiteX48" fmla="*/ 1289622 w 1495425"/>
                <a:gd name="connsiteY48" fmla="*/ 82173 h 200025"/>
                <a:gd name="connsiteX49" fmla="*/ 1336295 w 1495425"/>
                <a:gd name="connsiteY49" fmla="*/ 62189 h 200025"/>
                <a:gd name="connsiteX50" fmla="*/ 561350 w 1495425"/>
                <a:gd name="connsiteY50" fmla="*/ 62189 h 200025"/>
                <a:gd name="connsiteX51" fmla="*/ 598298 w 1495425"/>
                <a:gd name="connsiteY51" fmla="*/ 79439 h 200025"/>
                <a:gd name="connsiteX52" fmla="*/ 611204 w 1495425"/>
                <a:gd name="connsiteY52" fmla="*/ 126407 h 200025"/>
                <a:gd name="connsiteX53" fmla="*/ 611204 w 1495425"/>
                <a:gd name="connsiteY53" fmla="*/ 131646 h 200025"/>
                <a:gd name="connsiteX54" fmla="*/ 515583 w 1495425"/>
                <a:gd name="connsiteY54" fmla="*/ 131646 h 200025"/>
                <a:gd name="connsiteX55" fmla="*/ 527841 w 1495425"/>
                <a:gd name="connsiteY55" fmla="*/ 174037 h 200025"/>
                <a:gd name="connsiteX56" fmla="*/ 561579 w 1495425"/>
                <a:gd name="connsiteY56" fmla="*/ 189318 h 200025"/>
                <a:gd name="connsiteX57" fmla="*/ 603965 w 1495425"/>
                <a:gd name="connsiteY57" fmla="*/ 173026 h 200025"/>
                <a:gd name="connsiteX58" fmla="*/ 603965 w 1495425"/>
                <a:gd name="connsiteY58" fmla="*/ 185632 h 200025"/>
                <a:gd name="connsiteX59" fmla="*/ 559245 w 1495425"/>
                <a:gd name="connsiteY59" fmla="*/ 200140 h 200025"/>
                <a:gd name="connsiteX60" fmla="*/ 518849 w 1495425"/>
                <a:gd name="connsiteY60" fmla="*/ 181885 h 200025"/>
                <a:gd name="connsiteX61" fmla="*/ 503438 w 1495425"/>
                <a:gd name="connsiteY61" fmla="*/ 130455 h 200025"/>
                <a:gd name="connsiteX62" fmla="*/ 519555 w 1495425"/>
                <a:gd name="connsiteY62" fmla="*/ 81935 h 200025"/>
                <a:gd name="connsiteX63" fmla="*/ 561350 w 1495425"/>
                <a:gd name="connsiteY63" fmla="*/ 62189 h 200025"/>
                <a:gd name="connsiteX64" fmla="*/ 453880 w 1495425"/>
                <a:gd name="connsiteY64" fmla="*/ 62189 h 200025"/>
                <a:gd name="connsiteX65" fmla="*/ 482483 w 1495425"/>
                <a:gd name="connsiteY65" fmla="*/ 68371 h 200025"/>
                <a:gd name="connsiteX66" fmla="*/ 482483 w 1495425"/>
                <a:gd name="connsiteY66" fmla="*/ 81697 h 200025"/>
                <a:gd name="connsiteX67" fmla="*/ 452127 w 1495425"/>
                <a:gd name="connsiteY67" fmla="*/ 73010 h 200025"/>
                <a:gd name="connsiteX68" fmla="*/ 415351 w 1495425"/>
                <a:gd name="connsiteY68" fmla="*/ 89660 h 200025"/>
                <a:gd name="connsiteX69" fmla="*/ 401225 w 1495425"/>
                <a:gd name="connsiteY69" fmla="*/ 132713 h 200025"/>
                <a:gd name="connsiteX70" fmla="*/ 414122 w 1495425"/>
                <a:gd name="connsiteY70" fmla="*/ 173799 h 200025"/>
                <a:gd name="connsiteX71" fmla="*/ 448279 w 1495425"/>
                <a:gd name="connsiteY71" fmla="*/ 189318 h 200025"/>
                <a:gd name="connsiteX72" fmla="*/ 482017 w 1495425"/>
                <a:gd name="connsiteY72" fmla="*/ 178853 h 200025"/>
                <a:gd name="connsiteX73" fmla="*/ 482017 w 1495425"/>
                <a:gd name="connsiteY73" fmla="*/ 191102 h 200025"/>
                <a:gd name="connsiteX74" fmla="*/ 447689 w 1495425"/>
                <a:gd name="connsiteY74" fmla="*/ 200140 h 200025"/>
                <a:gd name="connsiteX75" fmla="*/ 405255 w 1495425"/>
                <a:gd name="connsiteY75" fmla="*/ 181707 h 200025"/>
                <a:gd name="connsiteX76" fmla="*/ 389081 w 1495425"/>
                <a:gd name="connsiteY76" fmla="*/ 133427 h 200025"/>
                <a:gd name="connsiteX77" fmla="*/ 407236 w 1495425"/>
                <a:gd name="connsiteY77" fmla="*/ 82173 h 200025"/>
                <a:gd name="connsiteX78" fmla="*/ 453880 w 1495425"/>
                <a:gd name="connsiteY78" fmla="*/ 62189 h 200025"/>
                <a:gd name="connsiteX79" fmla="*/ 84195 w 1495425"/>
                <a:gd name="connsiteY79" fmla="*/ 21280 h 200025"/>
                <a:gd name="connsiteX80" fmla="*/ 32294 w 1495425"/>
                <a:gd name="connsiteY80" fmla="*/ 44530 h 200025"/>
                <a:gd name="connsiteX81" fmla="*/ 11920 w 1495425"/>
                <a:gd name="connsiteY81" fmla="*/ 105357 h 200025"/>
                <a:gd name="connsiteX82" fmla="*/ 31189 w 1495425"/>
                <a:gd name="connsiteY82" fmla="*/ 165950 h 200025"/>
                <a:gd name="connsiteX83" fmla="*/ 82671 w 1495425"/>
                <a:gd name="connsiteY83" fmla="*/ 188486 h 200025"/>
                <a:gd name="connsiteX84" fmla="*/ 135735 w 1495425"/>
                <a:gd name="connsiteY84" fmla="*/ 166188 h 200025"/>
                <a:gd name="connsiteX85" fmla="*/ 155300 w 1495425"/>
                <a:gd name="connsiteY85" fmla="*/ 104052 h 200025"/>
                <a:gd name="connsiteX86" fmla="*/ 136202 w 1495425"/>
                <a:gd name="connsiteY86" fmla="*/ 43168 h 200025"/>
                <a:gd name="connsiteX87" fmla="*/ 84195 w 1495425"/>
                <a:gd name="connsiteY87" fmla="*/ 21280 h 200025"/>
                <a:gd name="connsiteX88" fmla="*/ 350857 w 1495425"/>
                <a:gd name="connsiteY88" fmla="*/ 12717 h 200025"/>
                <a:gd name="connsiteX89" fmla="*/ 357696 w 1495425"/>
                <a:gd name="connsiteY89" fmla="*/ 15279 h 200025"/>
                <a:gd name="connsiteX90" fmla="*/ 360668 w 1495425"/>
                <a:gd name="connsiteY90" fmla="*/ 22232 h 200025"/>
                <a:gd name="connsiteX91" fmla="*/ 357753 w 1495425"/>
                <a:gd name="connsiteY91" fmla="*/ 29309 h 200025"/>
                <a:gd name="connsiteX92" fmla="*/ 350857 w 1495425"/>
                <a:gd name="connsiteY92" fmla="*/ 32224 h 200025"/>
                <a:gd name="connsiteX93" fmla="*/ 344152 w 1495425"/>
                <a:gd name="connsiteY93" fmla="*/ 29433 h 200025"/>
                <a:gd name="connsiteX94" fmla="*/ 341285 w 1495425"/>
                <a:gd name="connsiteY94" fmla="*/ 22232 h 200025"/>
                <a:gd name="connsiteX95" fmla="*/ 344209 w 1495425"/>
                <a:gd name="connsiteY95" fmla="*/ 15393 h 200025"/>
                <a:gd name="connsiteX96" fmla="*/ 350857 w 1495425"/>
                <a:gd name="connsiteY96" fmla="*/ 12717 h 200025"/>
                <a:gd name="connsiteX97" fmla="*/ 86291 w 1495425"/>
                <a:gd name="connsiteY97" fmla="*/ 9630 h 200025"/>
                <a:gd name="connsiteX98" fmla="*/ 145489 w 1495425"/>
                <a:gd name="connsiteY98" fmla="*/ 35138 h 200025"/>
                <a:gd name="connsiteX99" fmla="*/ 168139 w 1495425"/>
                <a:gd name="connsiteY99" fmla="*/ 102032 h 200025"/>
                <a:gd name="connsiteX100" fmla="*/ 144965 w 1495425"/>
                <a:gd name="connsiteY100" fmla="*/ 173918 h 200025"/>
                <a:gd name="connsiteX101" fmla="*/ 82910 w 1495425"/>
                <a:gd name="connsiteY101" fmla="*/ 200140 h 200025"/>
                <a:gd name="connsiteX102" fmla="*/ 21845 w 1495425"/>
                <a:gd name="connsiteY102" fmla="*/ 174215 h 200025"/>
                <a:gd name="connsiteX103" fmla="*/ -920 w 1495425"/>
                <a:gd name="connsiteY103" fmla="*/ 106785 h 200025"/>
                <a:gd name="connsiteX104" fmla="*/ 22436 w 1495425"/>
                <a:gd name="connsiteY104" fmla="*/ 36148 h 200025"/>
                <a:gd name="connsiteX105" fmla="*/ 86291 w 1495425"/>
                <a:gd name="connsiteY105" fmla="*/ 9630 h 200025"/>
                <a:gd name="connsiteX106" fmla="*/ 316520 w 1495425"/>
                <a:gd name="connsiteY106" fmla="*/ 115 h 200025"/>
                <a:gd name="connsiteX107" fmla="*/ 330178 w 1495425"/>
                <a:gd name="connsiteY107" fmla="*/ 2611 h 200025"/>
                <a:gd name="connsiteX108" fmla="*/ 330178 w 1495425"/>
                <a:gd name="connsiteY108" fmla="*/ 14622 h 200025"/>
                <a:gd name="connsiteX109" fmla="*/ 316053 w 1495425"/>
                <a:gd name="connsiteY109" fmla="*/ 10935 h 200025"/>
                <a:gd name="connsiteX110" fmla="*/ 292231 w 1495425"/>
                <a:gd name="connsiteY110" fmla="*/ 43520 h 200025"/>
                <a:gd name="connsiteX111" fmla="*/ 292231 w 1495425"/>
                <a:gd name="connsiteY111" fmla="*/ 65399 h 200025"/>
                <a:gd name="connsiteX112" fmla="*/ 326445 w 1495425"/>
                <a:gd name="connsiteY112" fmla="*/ 65399 h 200025"/>
                <a:gd name="connsiteX113" fmla="*/ 326445 w 1495425"/>
                <a:gd name="connsiteY113" fmla="*/ 76220 h 200025"/>
                <a:gd name="connsiteX114" fmla="*/ 292231 w 1495425"/>
                <a:gd name="connsiteY114" fmla="*/ 76220 h 200025"/>
                <a:gd name="connsiteX115" fmla="*/ 292231 w 1495425"/>
                <a:gd name="connsiteY115" fmla="*/ 196929 h 200025"/>
                <a:gd name="connsiteX116" fmla="*/ 280677 w 1495425"/>
                <a:gd name="connsiteY116" fmla="*/ 196929 h 200025"/>
                <a:gd name="connsiteX117" fmla="*/ 280677 w 1495425"/>
                <a:gd name="connsiteY117" fmla="*/ 76220 h 200025"/>
                <a:gd name="connsiteX118" fmla="*/ 257436 w 1495425"/>
                <a:gd name="connsiteY118" fmla="*/ 76220 h 200025"/>
                <a:gd name="connsiteX119" fmla="*/ 257436 w 1495425"/>
                <a:gd name="connsiteY119" fmla="*/ 65399 h 200025"/>
                <a:gd name="connsiteX120" fmla="*/ 280677 w 1495425"/>
                <a:gd name="connsiteY120" fmla="*/ 65399 h 200025"/>
                <a:gd name="connsiteX121" fmla="*/ 280677 w 1495425"/>
                <a:gd name="connsiteY121" fmla="*/ 42568 h 200025"/>
                <a:gd name="connsiteX122" fmla="*/ 290945 w 1495425"/>
                <a:gd name="connsiteY122" fmla="*/ 10935 h 200025"/>
                <a:gd name="connsiteX123" fmla="*/ 316520 w 1495425"/>
                <a:gd name="connsiteY123" fmla="*/ 115 h 200025"/>
                <a:gd name="connsiteX124" fmla="*/ 245044 w 1495425"/>
                <a:gd name="connsiteY124" fmla="*/ 115 h 200025"/>
                <a:gd name="connsiteX125" fmla="*/ 258703 w 1495425"/>
                <a:gd name="connsiteY125" fmla="*/ 2611 h 200025"/>
                <a:gd name="connsiteX126" fmla="*/ 258703 w 1495425"/>
                <a:gd name="connsiteY126" fmla="*/ 14622 h 200025"/>
                <a:gd name="connsiteX127" fmla="*/ 244577 w 1495425"/>
                <a:gd name="connsiteY127" fmla="*/ 10935 h 200025"/>
                <a:gd name="connsiteX128" fmla="*/ 220755 w 1495425"/>
                <a:gd name="connsiteY128" fmla="*/ 43520 h 200025"/>
                <a:gd name="connsiteX129" fmla="*/ 220755 w 1495425"/>
                <a:gd name="connsiteY129" fmla="*/ 65399 h 200025"/>
                <a:gd name="connsiteX130" fmla="*/ 254969 w 1495425"/>
                <a:gd name="connsiteY130" fmla="*/ 65399 h 200025"/>
                <a:gd name="connsiteX131" fmla="*/ 254969 w 1495425"/>
                <a:gd name="connsiteY131" fmla="*/ 76220 h 200025"/>
                <a:gd name="connsiteX132" fmla="*/ 220755 w 1495425"/>
                <a:gd name="connsiteY132" fmla="*/ 76220 h 200025"/>
                <a:gd name="connsiteX133" fmla="*/ 220755 w 1495425"/>
                <a:gd name="connsiteY133" fmla="*/ 196929 h 200025"/>
                <a:gd name="connsiteX134" fmla="*/ 209201 w 1495425"/>
                <a:gd name="connsiteY134" fmla="*/ 196929 h 200025"/>
                <a:gd name="connsiteX135" fmla="*/ 209201 w 1495425"/>
                <a:gd name="connsiteY135" fmla="*/ 76220 h 200025"/>
                <a:gd name="connsiteX136" fmla="*/ 185970 w 1495425"/>
                <a:gd name="connsiteY136" fmla="*/ 76220 h 200025"/>
                <a:gd name="connsiteX137" fmla="*/ 185970 w 1495425"/>
                <a:gd name="connsiteY137" fmla="*/ 65399 h 200025"/>
                <a:gd name="connsiteX138" fmla="*/ 209201 w 1495425"/>
                <a:gd name="connsiteY138" fmla="*/ 65399 h 200025"/>
                <a:gd name="connsiteX139" fmla="*/ 209201 w 1495425"/>
                <a:gd name="connsiteY139" fmla="*/ 42568 h 200025"/>
                <a:gd name="connsiteX140" fmla="*/ 219469 w 1495425"/>
                <a:gd name="connsiteY140" fmla="*/ 10935 h 200025"/>
                <a:gd name="connsiteX141" fmla="*/ 245044 w 1495425"/>
                <a:gd name="connsiteY141" fmla="*/ 11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495425" h="200025">
                  <a:moveTo>
                    <a:pt x="1231520" y="178615"/>
                  </a:moveTo>
                  <a:cubicBezTo>
                    <a:pt x="1234472" y="178615"/>
                    <a:pt x="1236853" y="179567"/>
                    <a:pt x="1238950" y="181469"/>
                  </a:cubicBezTo>
                  <a:cubicBezTo>
                    <a:pt x="1240950" y="183372"/>
                    <a:pt x="1241902" y="185830"/>
                    <a:pt x="1241902" y="188842"/>
                  </a:cubicBezTo>
                  <a:cubicBezTo>
                    <a:pt x="1241902" y="191776"/>
                    <a:pt x="1240950" y="194234"/>
                    <a:pt x="1238950" y="196216"/>
                  </a:cubicBezTo>
                  <a:cubicBezTo>
                    <a:pt x="1236853" y="198198"/>
                    <a:pt x="1234472" y="199188"/>
                    <a:pt x="1231520" y="199188"/>
                  </a:cubicBezTo>
                  <a:cubicBezTo>
                    <a:pt x="1228662" y="199188"/>
                    <a:pt x="1226281" y="198198"/>
                    <a:pt x="1224376" y="196216"/>
                  </a:cubicBezTo>
                  <a:cubicBezTo>
                    <a:pt x="1222471" y="194234"/>
                    <a:pt x="1221518" y="191776"/>
                    <a:pt x="1221518" y="188842"/>
                  </a:cubicBezTo>
                  <a:cubicBezTo>
                    <a:pt x="1221518" y="185830"/>
                    <a:pt x="1222471" y="183372"/>
                    <a:pt x="1224376" y="181469"/>
                  </a:cubicBezTo>
                  <a:cubicBezTo>
                    <a:pt x="1226281" y="179567"/>
                    <a:pt x="1228662" y="178615"/>
                    <a:pt x="1231520" y="178615"/>
                  </a:cubicBezTo>
                  <a:close/>
                  <a:moveTo>
                    <a:pt x="560884" y="73010"/>
                  </a:moveTo>
                  <a:cubicBezTo>
                    <a:pt x="548739" y="73010"/>
                    <a:pt x="538700" y="77134"/>
                    <a:pt x="530756" y="85383"/>
                  </a:cubicBezTo>
                  <a:cubicBezTo>
                    <a:pt x="522822" y="93622"/>
                    <a:pt x="517916" y="105481"/>
                    <a:pt x="516050" y="120940"/>
                  </a:cubicBezTo>
                  <a:lnTo>
                    <a:pt x="599060" y="120940"/>
                  </a:lnTo>
                  <a:cubicBezTo>
                    <a:pt x="598517" y="105719"/>
                    <a:pt x="594936" y="93927"/>
                    <a:pt x="588316" y="85564"/>
                  </a:cubicBezTo>
                  <a:cubicBezTo>
                    <a:pt x="581706" y="77191"/>
                    <a:pt x="572551" y="73010"/>
                    <a:pt x="560884" y="73010"/>
                  </a:cubicBezTo>
                  <a:close/>
                  <a:moveTo>
                    <a:pt x="345142" y="65399"/>
                  </a:moveTo>
                  <a:lnTo>
                    <a:pt x="356696" y="65399"/>
                  </a:lnTo>
                  <a:lnTo>
                    <a:pt x="356696" y="196929"/>
                  </a:lnTo>
                  <a:lnTo>
                    <a:pt x="345142" y="196929"/>
                  </a:lnTo>
                  <a:close/>
                  <a:moveTo>
                    <a:pt x="1451452" y="62189"/>
                  </a:moveTo>
                  <a:cubicBezTo>
                    <a:pt x="1465358" y="62189"/>
                    <a:pt x="1476027" y="66933"/>
                    <a:pt x="1483456" y="76401"/>
                  </a:cubicBezTo>
                  <a:cubicBezTo>
                    <a:pt x="1490790" y="85878"/>
                    <a:pt x="1494505" y="99375"/>
                    <a:pt x="1494505" y="116892"/>
                  </a:cubicBezTo>
                  <a:lnTo>
                    <a:pt x="1494505" y="196929"/>
                  </a:lnTo>
                  <a:lnTo>
                    <a:pt x="1482980" y="196929"/>
                  </a:lnTo>
                  <a:lnTo>
                    <a:pt x="1482980" y="120340"/>
                  </a:lnTo>
                  <a:cubicBezTo>
                    <a:pt x="1482980" y="88793"/>
                    <a:pt x="1471740" y="73010"/>
                    <a:pt x="1449452" y="73010"/>
                  </a:cubicBezTo>
                  <a:cubicBezTo>
                    <a:pt x="1436974" y="73010"/>
                    <a:pt x="1426782" y="77648"/>
                    <a:pt x="1418686" y="86926"/>
                  </a:cubicBezTo>
                  <a:cubicBezTo>
                    <a:pt x="1410685" y="96203"/>
                    <a:pt x="1406685" y="107700"/>
                    <a:pt x="1406685" y="121416"/>
                  </a:cubicBezTo>
                  <a:lnTo>
                    <a:pt x="1406685" y="196929"/>
                  </a:lnTo>
                  <a:lnTo>
                    <a:pt x="1395159" y="196929"/>
                  </a:lnTo>
                  <a:lnTo>
                    <a:pt x="1395159" y="65399"/>
                  </a:lnTo>
                  <a:lnTo>
                    <a:pt x="1406685" y="65399"/>
                  </a:lnTo>
                  <a:lnTo>
                    <a:pt x="1406685" y="89307"/>
                  </a:lnTo>
                  <a:lnTo>
                    <a:pt x="1407256" y="89307"/>
                  </a:lnTo>
                  <a:cubicBezTo>
                    <a:pt x="1416685" y="71229"/>
                    <a:pt x="1431450" y="62189"/>
                    <a:pt x="1451452" y="62189"/>
                  </a:cubicBezTo>
                  <a:close/>
                  <a:moveTo>
                    <a:pt x="1336295" y="62189"/>
                  </a:moveTo>
                  <a:cubicBezTo>
                    <a:pt x="1346106" y="62189"/>
                    <a:pt x="1355631" y="64256"/>
                    <a:pt x="1364870" y="68371"/>
                  </a:cubicBezTo>
                  <a:lnTo>
                    <a:pt x="1364870" y="81697"/>
                  </a:lnTo>
                  <a:cubicBezTo>
                    <a:pt x="1355631" y="75905"/>
                    <a:pt x="1345534" y="73010"/>
                    <a:pt x="1334485" y="73010"/>
                  </a:cubicBezTo>
                  <a:cubicBezTo>
                    <a:pt x="1319436" y="73010"/>
                    <a:pt x="1307148" y="78563"/>
                    <a:pt x="1297718" y="89660"/>
                  </a:cubicBezTo>
                  <a:cubicBezTo>
                    <a:pt x="1288289" y="100766"/>
                    <a:pt x="1283621" y="115110"/>
                    <a:pt x="1283621" y="132713"/>
                  </a:cubicBezTo>
                  <a:cubicBezTo>
                    <a:pt x="1283621" y="149757"/>
                    <a:pt x="1287908" y="163453"/>
                    <a:pt x="1296480" y="173799"/>
                  </a:cubicBezTo>
                  <a:cubicBezTo>
                    <a:pt x="1305053" y="184146"/>
                    <a:pt x="1316483" y="189318"/>
                    <a:pt x="1330676" y="189318"/>
                  </a:cubicBezTo>
                  <a:cubicBezTo>
                    <a:pt x="1343534" y="189318"/>
                    <a:pt x="1354773" y="185830"/>
                    <a:pt x="1364393" y="178853"/>
                  </a:cubicBezTo>
                  <a:lnTo>
                    <a:pt x="1364393" y="191102"/>
                  </a:lnTo>
                  <a:cubicBezTo>
                    <a:pt x="1354773" y="197127"/>
                    <a:pt x="1343343" y="200140"/>
                    <a:pt x="1330103" y="200140"/>
                  </a:cubicBezTo>
                  <a:cubicBezTo>
                    <a:pt x="1312578" y="200140"/>
                    <a:pt x="1298386" y="193995"/>
                    <a:pt x="1287622" y="181707"/>
                  </a:cubicBezTo>
                  <a:cubicBezTo>
                    <a:pt x="1276859" y="169419"/>
                    <a:pt x="1271429" y="153325"/>
                    <a:pt x="1271429" y="133427"/>
                  </a:cubicBezTo>
                  <a:cubicBezTo>
                    <a:pt x="1271429" y="112577"/>
                    <a:pt x="1277525" y="95489"/>
                    <a:pt x="1289622" y="82173"/>
                  </a:cubicBezTo>
                  <a:cubicBezTo>
                    <a:pt x="1301719" y="68847"/>
                    <a:pt x="1317245" y="62189"/>
                    <a:pt x="1336295" y="62189"/>
                  </a:cubicBezTo>
                  <a:close/>
                  <a:moveTo>
                    <a:pt x="561350" y="62189"/>
                  </a:moveTo>
                  <a:cubicBezTo>
                    <a:pt x="577381" y="62189"/>
                    <a:pt x="589697" y="67943"/>
                    <a:pt x="598298" y="79439"/>
                  </a:cubicBezTo>
                  <a:cubicBezTo>
                    <a:pt x="606899" y="90926"/>
                    <a:pt x="611204" y="106585"/>
                    <a:pt x="611204" y="126407"/>
                  </a:cubicBezTo>
                  <a:lnTo>
                    <a:pt x="611204" y="131646"/>
                  </a:lnTo>
                  <a:lnTo>
                    <a:pt x="515583" y="131646"/>
                  </a:lnTo>
                  <a:cubicBezTo>
                    <a:pt x="515583" y="149718"/>
                    <a:pt x="519669" y="163849"/>
                    <a:pt x="527841" y="174037"/>
                  </a:cubicBezTo>
                  <a:cubicBezTo>
                    <a:pt x="536014" y="184225"/>
                    <a:pt x="547263" y="189318"/>
                    <a:pt x="561579" y="189318"/>
                  </a:cubicBezTo>
                  <a:cubicBezTo>
                    <a:pt x="576057" y="189318"/>
                    <a:pt x="590182" y="183888"/>
                    <a:pt x="603965" y="173026"/>
                  </a:cubicBezTo>
                  <a:lnTo>
                    <a:pt x="603965" y="185632"/>
                  </a:lnTo>
                  <a:cubicBezTo>
                    <a:pt x="590573" y="195304"/>
                    <a:pt x="575666" y="200140"/>
                    <a:pt x="559245" y="200140"/>
                  </a:cubicBezTo>
                  <a:cubicBezTo>
                    <a:pt x="542586" y="200140"/>
                    <a:pt x="529127" y="194055"/>
                    <a:pt x="518849" y="181885"/>
                  </a:cubicBezTo>
                  <a:cubicBezTo>
                    <a:pt x="508572" y="169716"/>
                    <a:pt x="503438" y="152571"/>
                    <a:pt x="503438" y="130455"/>
                  </a:cubicBezTo>
                  <a:cubicBezTo>
                    <a:pt x="503438" y="111262"/>
                    <a:pt x="508811" y="95089"/>
                    <a:pt x="519555" y="81935"/>
                  </a:cubicBezTo>
                  <a:cubicBezTo>
                    <a:pt x="530289" y="68771"/>
                    <a:pt x="544224" y="62189"/>
                    <a:pt x="561350" y="62189"/>
                  </a:cubicBezTo>
                  <a:close/>
                  <a:moveTo>
                    <a:pt x="453880" y="62189"/>
                  </a:moveTo>
                  <a:cubicBezTo>
                    <a:pt x="463767" y="62189"/>
                    <a:pt x="473301" y="64256"/>
                    <a:pt x="482483" y="68371"/>
                  </a:cubicBezTo>
                  <a:lnTo>
                    <a:pt x="482483" y="81697"/>
                  </a:lnTo>
                  <a:cubicBezTo>
                    <a:pt x="473301" y="75905"/>
                    <a:pt x="463176" y="73010"/>
                    <a:pt x="452127" y="73010"/>
                  </a:cubicBezTo>
                  <a:cubicBezTo>
                    <a:pt x="437030" y="73010"/>
                    <a:pt x="424771" y="78563"/>
                    <a:pt x="415351" y="89660"/>
                  </a:cubicBezTo>
                  <a:cubicBezTo>
                    <a:pt x="405931" y="100766"/>
                    <a:pt x="401225" y="115110"/>
                    <a:pt x="401225" y="132713"/>
                  </a:cubicBezTo>
                  <a:cubicBezTo>
                    <a:pt x="401225" y="149757"/>
                    <a:pt x="405521" y="163453"/>
                    <a:pt x="414122" y="173799"/>
                  </a:cubicBezTo>
                  <a:cubicBezTo>
                    <a:pt x="422723" y="184146"/>
                    <a:pt x="434106" y="189318"/>
                    <a:pt x="448279" y="189318"/>
                  </a:cubicBezTo>
                  <a:cubicBezTo>
                    <a:pt x="461195" y="189318"/>
                    <a:pt x="472444" y="185830"/>
                    <a:pt x="482017" y="178853"/>
                  </a:cubicBezTo>
                  <a:lnTo>
                    <a:pt x="482017" y="191102"/>
                  </a:lnTo>
                  <a:cubicBezTo>
                    <a:pt x="472444" y="197127"/>
                    <a:pt x="461004" y="200140"/>
                    <a:pt x="447689" y="200140"/>
                  </a:cubicBezTo>
                  <a:cubicBezTo>
                    <a:pt x="430182" y="200140"/>
                    <a:pt x="416027" y="193995"/>
                    <a:pt x="405255" y="181707"/>
                  </a:cubicBezTo>
                  <a:cubicBezTo>
                    <a:pt x="394472" y="169419"/>
                    <a:pt x="389081" y="153325"/>
                    <a:pt x="389081" y="133427"/>
                  </a:cubicBezTo>
                  <a:cubicBezTo>
                    <a:pt x="389081" y="112577"/>
                    <a:pt x="395130" y="95489"/>
                    <a:pt x="407236" y="82173"/>
                  </a:cubicBezTo>
                  <a:cubicBezTo>
                    <a:pt x="419342" y="68847"/>
                    <a:pt x="434887" y="62189"/>
                    <a:pt x="453880" y="62189"/>
                  </a:cubicBezTo>
                  <a:close/>
                  <a:moveTo>
                    <a:pt x="84195" y="21280"/>
                  </a:moveTo>
                  <a:cubicBezTo>
                    <a:pt x="63174" y="21280"/>
                    <a:pt x="45877" y="29033"/>
                    <a:pt x="32294" y="44530"/>
                  </a:cubicBezTo>
                  <a:cubicBezTo>
                    <a:pt x="18711" y="60027"/>
                    <a:pt x="11920" y="80306"/>
                    <a:pt x="11920" y="105357"/>
                  </a:cubicBezTo>
                  <a:cubicBezTo>
                    <a:pt x="11920" y="130731"/>
                    <a:pt x="18349" y="150926"/>
                    <a:pt x="31189" y="165950"/>
                  </a:cubicBezTo>
                  <a:cubicBezTo>
                    <a:pt x="44028" y="180974"/>
                    <a:pt x="61192" y="188486"/>
                    <a:pt x="82671" y="188486"/>
                  </a:cubicBezTo>
                  <a:cubicBezTo>
                    <a:pt x="105017" y="188486"/>
                    <a:pt x="122705" y="181053"/>
                    <a:pt x="135735" y="166188"/>
                  </a:cubicBezTo>
                  <a:cubicBezTo>
                    <a:pt x="148775" y="151322"/>
                    <a:pt x="155300" y="130607"/>
                    <a:pt x="155300" y="104052"/>
                  </a:cubicBezTo>
                  <a:cubicBezTo>
                    <a:pt x="155300" y="78049"/>
                    <a:pt x="148937" y="57751"/>
                    <a:pt x="136202" y="43168"/>
                  </a:cubicBezTo>
                  <a:cubicBezTo>
                    <a:pt x="123476" y="28576"/>
                    <a:pt x="106141" y="21280"/>
                    <a:pt x="84195" y="21280"/>
                  </a:cubicBezTo>
                  <a:close/>
                  <a:moveTo>
                    <a:pt x="350857" y="12717"/>
                  </a:moveTo>
                  <a:cubicBezTo>
                    <a:pt x="353429" y="12717"/>
                    <a:pt x="355705" y="13574"/>
                    <a:pt x="357696" y="15279"/>
                  </a:cubicBezTo>
                  <a:cubicBezTo>
                    <a:pt x="359677" y="16984"/>
                    <a:pt x="360668" y="19298"/>
                    <a:pt x="360668" y="22232"/>
                  </a:cubicBezTo>
                  <a:cubicBezTo>
                    <a:pt x="360668" y="25013"/>
                    <a:pt x="359696" y="27366"/>
                    <a:pt x="357753" y="29309"/>
                  </a:cubicBezTo>
                  <a:cubicBezTo>
                    <a:pt x="355801" y="31252"/>
                    <a:pt x="353505" y="32224"/>
                    <a:pt x="350857" y="32224"/>
                  </a:cubicBezTo>
                  <a:cubicBezTo>
                    <a:pt x="348295" y="32224"/>
                    <a:pt x="346057" y="31290"/>
                    <a:pt x="344152" y="29433"/>
                  </a:cubicBezTo>
                  <a:cubicBezTo>
                    <a:pt x="342247" y="27566"/>
                    <a:pt x="341285" y="25166"/>
                    <a:pt x="341285" y="22232"/>
                  </a:cubicBezTo>
                  <a:cubicBezTo>
                    <a:pt x="341285" y="19460"/>
                    <a:pt x="342266" y="17184"/>
                    <a:pt x="344209" y="15393"/>
                  </a:cubicBezTo>
                  <a:cubicBezTo>
                    <a:pt x="346152" y="13612"/>
                    <a:pt x="348371" y="12717"/>
                    <a:pt x="350857" y="12717"/>
                  </a:cubicBezTo>
                  <a:close/>
                  <a:moveTo>
                    <a:pt x="86291" y="9630"/>
                  </a:moveTo>
                  <a:cubicBezTo>
                    <a:pt x="110656" y="9630"/>
                    <a:pt x="130392" y="18127"/>
                    <a:pt x="145489" y="35138"/>
                  </a:cubicBezTo>
                  <a:cubicBezTo>
                    <a:pt x="160586" y="52141"/>
                    <a:pt x="168139" y="74439"/>
                    <a:pt x="168139" y="102032"/>
                  </a:cubicBezTo>
                  <a:cubicBezTo>
                    <a:pt x="168139" y="132474"/>
                    <a:pt x="160414" y="156436"/>
                    <a:pt x="144965" y="173918"/>
                  </a:cubicBezTo>
                  <a:cubicBezTo>
                    <a:pt x="129515" y="191399"/>
                    <a:pt x="108827" y="200140"/>
                    <a:pt x="82910" y="200140"/>
                  </a:cubicBezTo>
                  <a:cubicBezTo>
                    <a:pt x="57382" y="200140"/>
                    <a:pt x="37028" y="191498"/>
                    <a:pt x="21845" y="174215"/>
                  </a:cubicBezTo>
                  <a:cubicBezTo>
                    <a:pt x="6671" y="156932"/>
                    <a:pt x="-920" y="134456"/>
                    <a:pt x="-920" y="106785"/>
                  </a:cubicBezTo>
                  <a:cubicBezTo>
                    <a:pt x="-920" y="77372"/>
                    <a:pt x="6862" y="53826"/>
                    <a:pt x="22436" y="36148"/>
                  </a:cubicBezTo>
                  <a:cubicBezTo>
                    <a:pt x="37999" y="18470"/>
                    <a:pt x="59287" y="9630"/>
                    <a:pt x="86291" y="9630"/>
                  </a:cubicBezTo>
                  <a:close/>
                  <a:moveTo>
                    <a:pt x="316520" y="115"/>
                  </a:moveTo>
                  <a:cubicBezTo>
                    <a:pt x="322044" y="115"/>
                    <a:pt x="326597" y="944"/>
                    <a:pt x="330178" y="2611"/>
                  </a:cubicBezTo>
                  <a:lnTo>
                    <a:pt x="330178" y="14622"/>
                  </a:lnTo>
                  <a:cubicBezTo>
                    <a:pt x="327064" y="12164"/>
                    <a:pt x="322359" y="10935"/>
                    <a:pt x="316053" y="10935"/>
                  </a:cubicBezTo>
                  <a:cubicBezTo>
                    <a:pt x="300175" y="10935"/>
                    <a:pt x="292231" y="21794"/>
                    <a:pt x="292231" y="43520"/>
                  </a:cubicBezTo>
                  <a:lnTo>
                    <a:pt x="292231" y="65399"/>
                  </a:lnTo>
                  <a:lnTo>
                    <a:pt x="326445" y="65399"/>
                  </a:lnTo>
                  <a:lnTo>
                    <a:pt x="326445" y="76220"/>
                  </a:lnTo>
                  <a:lnTo>
                    <a:pt x="292231" y="76220"/>
                  </a:lnTo>
                  <a:lnTo>
                    <a:pt x="292231" y="196929"/>
                  </a:lnTo>
                  <a:lnTo>
                    <a:pt x="280677" y="196929"/>
                  </a:lnTo>
                  <a:lnTo>
                    <a:pt x="280677" y="76220"/>
                  </a:lnTo>
                  <a:lnTo>
                    <a:pt x="257436" y="76220"/>
                  </a:lnTo>
                  <a:lnTo>
                    <a:pt x="257436" y="65399"/>
                  </a:lnTo>
                  <a:lnTo>
                    <a:pt x="280677" y="65399"/>
                  </a:lnTo>
                  <a:lnTo>
                    <a:pt x="280677" y="42568"/>
                  </a:lnTo>
                  <a:cubicBezTo>
                    <a:pt x="280677" y="28700"/>
                    <a:pt x="284096" y="18155"/>
                    <a:pt x="290945" y="10935"/>
                  </a:cubicBezTo>
                  <a:cubicBezTo>
                    <a:pt x="297794" y="3725"/>
                    <a:pt x="306318" y="115"/>
                    <a:pt x="316520" y="115"/>
                  </a:cubicBezTo>
                  <a:close/>
                  <a:moveTo>
                    <a:pt x="245044" y="115"/>
                  </a:moveTo>
                  <a:cubicBezTo>
                    <a:pt x="250569" y="115"/>
                    <a:pt x="255121" y="944"/>
                    <a:pt x="258703" y="2611"/>
                  </a:cubicBezTo>
                  <a:lnTo>
                    <a:pt x="258703" y="14622"/>
                  </a:lnTo>
                  <a:cubicBezTo>
                    <a:pt x="255588" y="12164"/>
                    <a:pt x="250883" y="10935"/>
                    <a:pt x="244577" y="10935"/>
                  </a:cubicBezTo>
                  <a:cubicBezTo>
                    <a:pt x="228699" y="10935"/>
                    <a:pt x="220755" y="21794"/>
                    <a:pt x="220755" y="43520"/>
                  </a:cubicBezTo>
                  <a:lnTo>
                    <a:pt x="220755" y="65399"/>
                  </a:lnTo>
                  <a:lnTo>
                    <a:pt x="254969" y="65399"/>
                  </a:lnTo>
                  <a:lnTo>
                    <a:pt x="254969" y="76220"/>
                  </a:lnTo>
                  <a:lnTo>
                    <a:pt x="220755" y="76220"/>
                  </a:lnTo>
                  <a:lnTo>
                    <a:pt x="220755" y="196929"/>
                  </a:lnTo>
                  <a:lnTo>
                    <a:pt x="209201" y="196929"/>
                  </a:lnTo>
                  <a:lnTo>
                    <a:pt x="209201" y="76220"/>
                  </a:lnTo>
                  <a:lnTo>
                    <a:pt x="185970" y="76220"/>
                  </a:lnTo>
                  <a:lnTo>
                    <a:pt x="185970" y="65399"/>
                  </a:lnTo>
                  <a:lnTo>
                    <a:pt x="209201" y="65399"/>
                  </a:lnTo>
                  <a:lnTo>
                    <a:pt x="209201" y="42568"/>
                  </a:lnTo>
                  <a:cubicBezTo>
                    <a:pt x="209201" y="28700"/>
                    <a:pt x="212621" y="18155"/>
                    <a:pt x="219469" y="10935"/>
                  </a:cubicBezTo>
                  <a:cubicBezTo>
                    <a:pt x="226327" y="3725"/>
                    <a:pt x="234843" y="115"/>
                    <a:pt x="245044" y="1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EE23ACD2-E9A5-4127-A26B-1A5F591D16E3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accent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accent1"/>
                </a:solidFill>
              </a:rPr>
              <a:t>presentation</a:t>
            </a:r>
            <a:endParaRPr lang="zh-CN" altLang="en-US" sz="1000" cap="all" dirty="0">
              <a:solidFill>
                <a:schemeClr val="accent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C59DBD2-CDC5-4C60-8281-57D3E6BF872D}"/>
              </a:ext>
            </a:extLst>
          </p:cNvPr>
          <p:cNvSpPr txBox="1"/>
          <p:nvPr userDrawn="1"/>
        </p:nvSpPr>
        <p:spPr>
          <a:xfrm>
            <a:off x="731838" y="6112331"/>
            <a:ext cx="1259960" cy="215444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l"/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zh-CN" altLang="en-US" sz="700" b="0" dirty="0">
                <a:solidFill>
                  <a:schemeClr val="bg1">
                    <a:lumMod val="50000"/>
                  </a:schemeClr>
                </a:solidFill>
              </a:rPr>
              <a:t>ea, all water, recedes a rivers</a:t>
            </a:r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pPr algn="l"/>
            <a:r>
              <a:rPr lang="zh-CN" altLang="en-US" sz="700" b="0" dirty="0">
                <a:solidFill>
                  <a:schemeClr val="bg1">
                    <a:lumMod val="50000"/>
                  </a:schemeClr>
                </a:solidFill>
              </a:rPr>
              <a:t>utmost wit listens to all sides</a:t>
            </a:r>
            <a:r>
              <a:rPr lang="en-US" altLang="zh-CN" sz="700" b="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700" b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0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386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720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11D6950B-2070-4BB4-BCB9-F2FFF4109210}"/>
              </a:ext>
            </a:extLst>
          </p:cNvPr>
          <p:cNvSpPr/>
          <p:nvPr userDrawn="1"/>
        </p:nvSpPr>
        <p:spPr>
          <a:xfrm>
            <a:off x="9798584" y="266700"/>
            <a:ext cx="1661579" cy="222250"/>
          </a:xfrm>
          <a:custGeom>
            <a:avLst/>
            <a:gdLst>
              <a:gd name="connsiteX0" fmla="*/ 1232440 w 1495425"/>
              <a:gd name="connsiteY0" fmla="*/ 178500 h 200025"/>
              <a:gd name="connsiteX1" fmla="*/ 1239870 w 1495425"/>
              <a:gd name="connsiteY1" fmla="*/ 181354 h 200025"/>
              <a:gd name="connsiteX2" fmla="*/ 1242822 w 1495425"/>
              <a:gd name="connsiteY2" fmla="*/ 188727 h 200025"/>
              <a:gd name="connsiteX3" fmla="*/ 1239870 w 1495425"/>
              <a:gd name="connsiteY3" fmla="*/ 196101 h 200025"/>
              <a:gd name="connsiteX4" fmla="*/ 1232440 w 1495425"/>
              <a:gd name="connsiteY4" fmla="*/ 199073 h 200025"/>
              <a:gd name="connsiteX5" fmla="*/ 1225296 w 1495425"/>
              <a:gd name="connsiteY5" fmla="*/ 196101 h 200025"/>
              <a:gd name="connsiteX6" fmla="*/ 1222438 w 1495425"/>
              <a:gd name="connsiteY6" fmla="*/ 188727 h 200025"/>
              <a:gd name="connsiteX7" fmla="*/ 1225296 w 1495425"/>
              <a:gd name="connsiteY7" fmla="*/ 181354 h 200025"/>
              <a:gd name="connsiteX8" fmla="*/ 1232440 w 1495425"/>
              <a:gd name="connsiteY8" fmla="*/ 178500 h 200025"/>
              <a:gd name="connsiteX9" fmla="*/ 561804 w 1495425"/>
              <a:gd name="connsiteY9" fmla="*/ 72895 h 200025"/>
              <a:gd name="connsiteX10" fmla="*/ 531676 w 1495425"/>
              <a:gd name="connsiteY10" fmla="*/ 85268 h 200025"/>
              <a:gd name="connsiteX11" fmla="*/ 516970 w 1495425"/>
              <a:gd name="connsiteY11" fmla="*/ 120825 h 200025"/>
              <a:gd name="connsiteX12" fmla="*/ 599980 w 1495425"/>
              <a:gd name="connsiteY12" fmla="*/ 120825 h 200025"/>
              <a:gd name="connsiteX13" fmla="*/ 589236 w 1495425"/>
              <a:gd name="connsiteY13" fmla="*/ 85449 h 200025"/>
              <a:gd name="connsiteX14" fmla="*/ 561804 w 1495425"/>
              <a:gd name="connsiteY14" fmla="*/ 72895 h 200025"/>
              <a:gd name="connsiteX15" fmla="*/ 346062 w 1495425"/>
              <a:gd name="connsiteY15" fmla="*/ 65284 h 200025"/>
              <a:gd name="connsiteX16" fmla="*/ 357616 w 1495425"/>
              <a:gd name="connsiteY16" fmla="*/ 65284 h 200025"/>
              <a:gd name="connsiteX17" fmla="*/ 357616 w 1495425"/>
              <a:gd name="connsiteY17" fmla="*/ 196814 h 200025"/>
              <a:gd name="connsiteX18" fmla="*/ 346062 w 1495425"/>
              <a:gd name="connsiteY18" fmla="*/ 196814 h 200025"/>
              <a:gd name="connsiteX19" fmla="*/ 1452372 w 1495425"/>
              <a:gd name="connsiteY19" fmla="*/ 62074 h 200025"/>
              <a:gd name="connsiteX20" fmla="*/ 1484376 w 1495425"/>
              <a:gd name="connsiteY20" fmla="*/ 76286 h 200025"/>
              <a:gd name="connsiteX21" fmla="*/ 1495425 w 1495425"/>
              <a:gd name="connsiteY21" fmla="*/ 116777 h 200025"/>
              <a:gd name="connsiteX22" fmla="*/ 1495425 w 1495425"/>
              <a:gd name="connsiteY22" fmla="*/ 196814 h 200025"/>
              <a:gd name="connsiteX23" fmla="*/ 1483900 w 1495425"/>
              <a:gd name="connsiteY23" fmla="*/ 196814 h 200025"/>
              <a:gd name="connsiteX24" fmla="*/ 1483900 w 1495425"/>
              <a:gd name="connsiteY24" fmla="*/ 120225 h 200025"/>
              <a:gd name="connsiteX25" fmla="*/ 1450372 w 1495425"/>
              <a:gd name="connsiteY25" fmla="*/ 72895 h 200025"/>
              <a:gd name="connsiteX26" fmla="*/ 1419606 w 1495425"/>
              <a:gd name="connsiteY26" fmla="*/ 86811 h 200025"/>
              <a:gd name="connsiteX27" fmla="*/ 1407605 w 1495425"/>
              <a:gd name="connsiteY27" fmla="*/ 121301 h 200025"/>
              <a:gd name="connsiteX28" fmla="*/ 1407605 w 1495425"/>
              <a:gd name="connsiteY28" fmla="*/ 196814 h 200025"/>
              <a:gd name="connsiteX29" fmla="*/ 1396079 w 1495425"/>
              <a:gd name="connsiteY29" fmla="*/ 196814 h 200025"/>
              <a:gd name="connsiteX30" fmla="*/ 1396079 w 1495425"/>
              <a:gd name="connsiteY30" fmla="*/ 65284 h 200025"/>
              <a:gd name="connsiteX31" fmla="*/ 1407605 w 1495425"/>
              <a:gd name="connsiteY31" fmla="*/ 65284 h 200025"/>
              <a:gd name="connsiteX32" fmla="*/ 1407605 w 1495425"/>
              <a:gd name="connsiteY32" fmla="*/ 89192 h 200025"/>
              <a:gd name="connsiteX33" fmla="*/ 1408176 w 1495425"/>
              <a:gd name="connsiteY33" fmla="*/ 89192 h 200025"/>
              <a:gd name="connsiteX34" fmla="*/ 1452372 w 1495425"/>
              <a:gd name="connsiteY34" fmla="*/ 62074 h 200025"/>
              <a:gd name="connsiteX35" fmla="*/ 1337215 w 1495425"/>
              <a:gd name="connsiteY35" fmla="*/ 62074 h 200025"/>
              <a:gd name="connsiteX36" fmla="*/ 1365790 w 1495425"/>
              <a:gd name="connsiteY36" fmla="*/ 68256 h 200025"/>
              <a:gd name="connsiteX37" fmla="*/ 1365790 w 1495425"/>
              <a:gd name="connsiteY37" fmla="*/ 81582 h 200025"/>
              <a:gd name="connsiteX38" fmla="*/ 1335405 w 1495425"/>
              <a:gd name="connsiteY38" fmla="*/ 72895 h 200025"/>
              <a:gd name="connsiteX39" fmla="*/ 1298638 w 1495425"/>
              <a:gd name="connsiteY39" fmla="*/ 89545 h 200025"/>
              <a:gd name="connsiteX40" fmla="*/ 1284541 w 1495425"/>
              <a:gd name="connsiteY40" fmla="*/ 132598 h 200025"/>
              <a:gd name="connsiteX41" fmla="*/ 1297400 w 1495425"/>
              <a:gd name="connsiteY41" fmla="*/ 173684 h 200025"/>
              <a:gd name="connsiteX42" fmla="*/ 1331596 w 1495425"/>
              <a:gd name="connsiteY42" fmla="*/ 189203 h 200025"/>
              <a:gd name="connsiteX43" fmla="*/ 1365313 w 1495425"/>
              <a:gd name="connsiteY43" fmla="*/ 178738 h 200025"/>
              <a:gd name="connsiteX44" fmla="*/ 1365313 w 1495425"/>
              <a:gd name="connsiteY44" fmla="*/ 190987 h 200025"/>
              <a:gd name="connsiteX45" fmla="*/ 1331023 w 1495425"/>
              <a:gd name="connsiteY45" fmla="*/ 200025 h 200025"/>
              <a:gd name="connsiteX46" fmla="*/ 1288542 w 1495425"/>
              <a:gd name="connsiteY46" fmla="*/ 181592 h 200025"/>
              <a:gd name="connsiteX47" fmla="*/ 1272349 w 1495425"/>
              <a:gd name="connsiteY47" fmla="*/ 133312 h 200025"/>
              <a:gd name="connsiteX48" fmla="*/ 1290542 w 1495425"/>
              <a:gd name="connsiteY48" fmla="*/ 82058 h 200025"/>
              <a:gd name="connsiteX49" fmla="*/ 1337215 w 1495425"/>
              <a:gd name="connsiteY49" fmla="*/ 62074 h 200025"/>
              <a:gd name="connsiteX50" fmla="*/ 562270 w 1495425"/>
              <a:gd name="connsiteY50" fmla="*/ 62074 h 200025"/>
              <a:gd name="connsiteX51" fmla="*/ 599218 w 1495425"/>
              <a:gd name="connsiteY51" fmla="*/ 79324 h 200025"/>
              <a:gd name="connsiteX52" fmla="*/ 612124 w 1495425"/>
              <a:gd name="connsiteY52" fmla="*/ 126292 h 200025"/>
              <a:gd name="connsiteX53" fmla="*/ 612124 w 1495425"/>
              <a:gd name="connsiteY53" fmla="*/ 131531 h 200025"/>
              <a:gd name="connsiteX54" fmla="*/ 516503 w 1495425"/>
              <a:gd name="connsiteY54" fmla="*/ 131531 h 200025"/>
              <a:gd name="connsiteX55" fmla="*/ 528761 w 1495425"/>
              <a:gd name="connsiteY55" fmla="*/ 173922 h 200025"/>
              <a:gd name="connsiteX56" fmla="*/ 562499 w 1495425"/>
              <a:gd name="connsiteY56" fmla="*/ 189203 h 200025"/>
              <a:gd name="connsiteX57" fmla="*/ 604885 w 1495425"/>
              <a:gd name="connsiteY57" fmla="*/ 172911 h 200025"/>
              <a:gd name="connsiteX58" fmla="*/ 604885 w 1495425"/>
              <a:gd name="connsiteY58" fmla="*/ 185517 h 200025"/>
              <a:gd name="connsiteX59" fmla="*/ 560165 w 1495425"/>
              <a:gd name="connsiteY59" fmla="*/ 200025 h 200025"/>
              <a:gd name="connsiteX60" fmla="*/ 519769 w 1495425"/>
              <a:gd name="connsiteY60" fmla="*/ 181770 h 200025"/>
              <a:gd name="connsiteX61" fmla="*/ 504358 w 1495425"/>
              <a:gd name="connsiteY61" fmla="*/ 130340 h 200025"/>
              <a:gd name="connsiteX62" fmla="*/ 520475 w 1495425"/>
              <a:gd name="connsiteY62" fmla="*/ 81820 h 200025"/>
              <a:gd name="connsiteX63" fmla="*/ 562270 w 1495425"/>
              <a:gd name="connsiteY63" fmla="*/ 62074 h 200025"/>
              <a:gd name="connsiteX64" fmla="*/ 454800 w 1495425"/>
              <a:gd name="connsiteY64" fmla="*/ 62074 h 200025"/>
              <a:gd name="connsiteX65" fmla="*/ 483403 w 1495425"/>
              <a:gd name="connsiteY65" fmla="*/ 68256 h 200025"/>
              <a:gd name="connsiteX66" fmla="*/ 483403 w 1495425"/>
              <a:gd name="connsiteY66" fmla="*/ 81582 h 200025"/>
              <a:gd name="connsiteX67" fmla="*/ 453047 w 1495425"/>
              <a:gd name="connsiteY67" fmla="*/ 72895 h 200025"/>
              <a:gd name="connsiteX68" fmla="*/ 416271 w 1495425"/>
              <a:gd name="connsiteY68" fmla="*/ 89545 h 200025"/>
              <a:gd name="connsiteX69" fmla="*/ 402145 w 1495425"/>
              <a:gd name="connsiteY69" fmla="*/ 132598 h 200025"/>
              <a:gd name="connsiteX70" fmla="*/ 415042 w 1495425"/>
              <a:gd name="connsiteY70" fmla="*/ 173684 h 200025"/>
              <a:gd name="connsiteX71" fmla="*/ 449199 w 1495425"/>
              <a:gd name="connsiteY71" fmla="*/ 189203 h 200025"/>
              <a:gd name="connsiteX72" fmla="*/ 482937 w 1495425"/>
              <a:gd name="connsiteY72" fmla="*/ 178738 h 200025"/>
              <a:gd name="connsiteX73" fmla="*/ 482937 w 1495425"/>
              <a:gd name="connsiteY73" fmla="*/ 190987 h 200025"/>
              <a:gd name="connsiteX74" fmla="*/ 448609 w 1495425"/>
              <a:gd name="connsiteY74" fmla="*/ 200025 h 200025"/>
              <a:gd name="connsiteX75" fmla="*/ 406175 w 1495425"/>
              <a:gd name="connsiteY75" fmla="*/ 181592 h 200025"/>
              <a:gd name="connsiteX76" fmla="*/ 390001 w 1495425"/>
              <a:gd name="connsiteY76" fmla="*/ 133312 h 200025"/>
              <a:gd name="connsiteX77" fmla="*/ 408156 w 1495425"/>
              <a:gd name="connsiteY77" fmla="*/ 82058 h 200025"/>
              <a:gd name="connsiteX78" fmla="*/ 454800 w 1495425"/>
              <a:gd name="connsiteY78" fmla="*/ 62074 h 200025"/>
              <a:gd name="connsiteX79" fmla="*/ 671313 w 1495425"/>
              <a:gd name="connsiteY79" fmla="*/ 30089 h 200025"/>
              <a:gd name="connsiteX80" fmla="*/ 671313 w 1495425"/>
              <a:gd name="connsiteY80" fmla="*/ 102289 h 200025"/>
              <a:gd name="connsiteX81" fmla="*/ 693163 w 1495425"/>
              <a:gd name="connsiteY81" fmla="*/ 102289 h 200025"/>
              <a:gd name="connsiteX82" fmla="*/ 725986 w 1495425"/>
              <a:gd name="connsiteY82" fmla="*/ 92650 h 200025"/>
              <a:gd name="connsiteX83" fmla="*/ 737206 w 1495425"/>
              <a:gd name="connsiteY83" fmla="*/ 65018 h 200025"/>
              <a:gd name="connsiteX84" fmla="*/ 695401 w 1495425"/>
              <a:gd name="connsiteY84" fmla="*/ 30089 h 200025"/>
              <a:gd name="connsiteX85" fmla="*/ 85115 w 1495425"/>
              <a:gd name="connsiteY85" fmla="*/ 21165 h 200025"/>
              <a:gd name="connsiteX86" fmla="*/ 33214 w 1495425"/>
              <a:gd name="connsiteY86" fmla="*/ 44415 h 200025"/>
              <a:gd name="connsiteX87" fmla="*/ 12840 w 1495425"/>
              <a:gd name="connsiteY87" fmla="*/ 105242 h 200025"/>
              <a:gd name="connsiteX88" fmla="*/ 32109 w 1495425"/>
              <a:gd name="connsiteY88" fmla="*/ 165835 h 200025"/>
              <a:gd name="connsiteX89" fmla="*/ 83591 w 1495425"/>
              <a:gd name="connsiteY89" fmla="*/ 188371 h 200025"/>
              <a:gd name="connsiteX90" fmla="*/ 136655 w 1495425"/>
              <a:gd name="connsiteY90" fmla="*/ 166073 h 200025"/>
              <a:gd name="connsiteX91" fmla="*/ 156220 w 1495425"/>
              <a:gd name="connsiteY91" fmla="*/ 103937 h 200025"/>
              <a:gd name="connsiteX92" fmla="*/ 137122 w 1495425"/>
              <a:gd name="connsiteY92" fmla="*/ 43053 h 200025"/>
              <a:gd name="connsiteX93" fmla="*/ 85115 w 1495425"/>
              <a:gd name="connsiteY93" fmla="*/ 21165 h 200025"/>
              <a:gd name="connsiteX94" fmla="*/ 351777 w 1495425"/>
              <a:gd name="connsiteY94" fmla="*/ 12602 h 200025"/>
              <a:gd name="connsiteX95" fmla="*/ 358616 w 1495425"/>
              <a:gd name="connsiteY95" fmla="*/ 15164 h 200025"/>
              <a:gd name="connsiteX96" fmla="*/ 361588 w 1495425"/>
              <a:gd name="connsiteY96" fmla="*/ 22117 h 200025"/>
              <a:gd name="connsiteX97" fmla="*/ 358673 w 1495425"/>
              <a:gd name="connsiteY97" fmla="*/ 29194 h 200025"/>
              <a:gd name="connsiteX98" fmla="*/ 351777 w 1495425"/>
              <a:gd name="connsiteY98" fmla="*/ 32109 h 200025"/>
              <a:gd name="connsiteX99" fmla="*/ 345072 w 1495425"/>
              <a:gd name="connsiteY99" fmla="*/ 29318 h 200025"/>
              <a:gd name="connsiteX100" fmla="*/ 342205 w 1495425"/>
              <a:gd name="connsiteY100" fmla="*/ 22117 h 200025"/>
              <a:gd name="connsiteX101" fmla="*/ 345129 w 1495425"/>
              <a:gd name="connsiteY101" fmla="*/ 15278 h 200025"/>
              <a:gd name="connsiteX102" fmla="*/ 351777 w 1495425"/>
              <a:gd name="connsiteY102" fmla="*/ 12602 h 200025"/>
              <a:gd name="connsiteX103" fmla="*/ 1142048 w 1495425"/>
              <a:gd name="connsiteY103" fmla="*/ 9525 h 200025"/>
              <a:gd name="connsiteX104" fmla="*/ 1182720 w 1495425"/>
              <a:gd name="connsiteY104" fmla="*/ 16192 h 200025"/>
              <a:gd name="connsiteX105" fmla="*/ 1182720 w 1495425"/>
              <a:gd name="connsiteY105" fmla="*/ 42129 h 200025"/>
              <a:gd name="connsiteX106" fmla="*/ 1140237 w 1495425"/>
              <a:gd name="connsiteY106" fmla="*/ 30585 h 200025"/>
              <a:gd name="connsiteX107" fmla="*/ 1112425 w 1495425"/>
              <a:gd name="connsiteY107" fmla="*/ 37662 h 200025"/>
              <a:gd name="connsiteX108" fmla="*/ 1101662 w 1495425"/>
              <a:gd name="connsiteY108" fmla="*/ 57360 h 200025"/>
              <a:gd name="connsiteX109" fmla="*/ 1109090 w 1495425"/>
              <a:gd name="connsiteY109" fmla="*/ 75562 h 200025"/>
              <a:gd name="connsiteX110" fmla="*/ 1141380 w 1495425"/>
              <a:gd name="connsiteY110" fmla="*/ 94717 h 200025"/>
              <a:gd name="connsiteX111" fmla="*/ 1179671 w 1495425"/>
              <a:gd name="connsiteY111" fmla="*/ 120663 h 200025"/>
              <a:gd name="connsiteX112" fmla="*/ 1190625 w 1495425"/>
              <a:gd name="connsiteY112" fmla="*/ 149812 h 200025"/>
              <a:gd name="connsiteX113" fmla="*/ 1172813 w 1495425"/>
              <a:gd name="connsiteY113" fmla="*/ 187056 h 200025"/>
              <a:gd name="connsiteX114" fmla="*/ 1123473 w 1495425"/>
              <a:gd name="connsiteY114" fmla="*/ 200025 h 200025"/>
              <a:gd name="connsiteX115" fmla="*/ 1097756 w 1495425"/>
              <a:gd name="connsiteY115" fmla="*/ 196990 h 200025"/>
              <a:gd name="connsiteX116" fmla="*/ 1076325 w 1495425"/>
              <a:gd name="connsiteY116" fmla="*/ 189435 h 200025"/>
              <a:gd name="connsiteX117" fmla="*/ 1076325 w 1495425"/>
              <a:gd name="connsiteY117" fmla="*/ 162306 h 200025"/>
              <a:gd name="connsiteX118" fmla="*/ 1099185 w 1495425"/>
              <a:gd name="connsiteY118" fmla="*/ 174443 h 200025"/>
              <a:gd name="connsiteX119" fmla="*/ 1126236 w 1495425"/>
              <a:gd name="connsiteY119" fmla="*/ 179202 h 200025"/>
              <a:gd name="connsiteX120" fmla="*/ 1165384 w 1495425"/>
              <a:gd name="connsiteY120" fmla="*/ 151597 h 200025"/>
              <a:gd name="connsiteX121" fmla="*/ 1161193 w 1495425"/>
              <a:gd name="connsiteY121" fmla="*/ 137674 h 200025"/>
              <a:gd name="connsiteX122" fmla="*/ 1149667 w 1495425"/>
              <a:gd name="connsiteY122" fmla="*/ 126730 h 200025"/>
              <a:gd name="connsiteX123" fmla="*/ 1122235 w 1495425"/>
              <a:gd name="connsiteY123" fmla="*/ 112090 h 200025"/>
              <a:gd name="connsiteX124" fmla="*/ 1085373 w 1495425"/>
              <a:gd name="connsiteY124" fmla="*/ 86449 h 200025"/>
              <a:gd name="connsiteX125" fmla="*/ 1076420 w 1495425"/>
              <a:gd name="connsiteY125" fmla="*/ 59379 h 200025"/>
              <a:gd name="connsiteX126" fmla="*/ 1095089 w 1495425"/>
              <a:gd name="connsiteY126" fmla="*/ 22974 h 200025"/>
              <a:gd name="connsiteX127" fmla="*/ 1142048 w 1495425"/>
              <a:gd name="connsiteY127" fmla="*/ 9525 h 200025"/>
              <a:gd name="connsiteX128" fmla="*/ 904875 w 1495425"/>
              <a:gd name="connsiteY128" fmla="*/ 9525 h 200025"/>
              <a:gd name="connsiteX129" fmla="*/ 929354 w 1495425"/>
              <a:gd name="connsiteY129" fmla="*/ 9525 h 200025"/>
              <a:gd name="connsiteX130" fmla="*/ 929354 w 1495425"/>
              <a:gd name="connsiteY130" fmla="*/ 122253 h 200025"/>
              <a:gd name="connsiteX131" fmla="*/ 977075 w 1495425"/>
              <a:gd name="connsiteY131" fmla="*/ 178496 h 200025"/>
              <a:gd name="connsiteX132" fmla="*/ 1023271 w 1495425"/>
              <a:gd name="connsiteY132" fmla="*/ 124063 h 200025"/>
              <a:gd name="connsiteX133" fmla="*/ 1023271 w 1495425"/>
              <a:gd name="connsiteY133" fmla="*/ 9525 h 200025"/>
              <a:gd name="connsiteX134" fmla="*/ 1047750 w 1495425"/>
              <a:gd name="connsiteY134" fmla="*/ 9525 h 200025"/>
              <a:gd name="connsiteX135" fmla="*/ 1047750 w 1495425"/>
              <a:gd name="connsiteY135" fmla="*/ 120558 h 200025"/>
              <a:gd name="connsiteX136" fmla="*/ 974789 w 1495425"/>
              <a:gd name="connsiteY136" fmla="*/ 200025 h 200025"/>
              <a:gd name="connsiteX137" fmla="*/ 904875 w 1495425"/>
              <a:gd name="connsiteY137" fmla="*/ 123339 h 200025"/>
              <a:gd name="connsiteX138" fmla="*/ 790575 w 1495425"/>
              <a:gd name="connsiteY138" fmla="*/ 9525 h 200025"/>
              <a:gd name="connsiteX139" fmla="*/ 813911 w 1495425"/>
              <a:gd name="connsiteY139" fmla="*/ 9525 h 200025"/>
              <a:gd name="connsiteX140" fmla="*/ 813911 w 1495425"/>
              <a:gd name="connsiteY140" fmla="*/ 169820 h 200025"/>
              <a:gd name="connsiteX141" fmla="*/ 885825 w 1495425"/>
              <a:gd name="connsiteY141" fmla="*/ 169820 h 200025"/>
              <a:gd name="connsiteX142" fmla="*/ 885825 w 1495425"/>
              <a:gd name="connsiteY142" fmla="*/ 190500 h 200025"/>
              <a:gd name="connsiteX143" fmla="*/ 790575 w 1495425"/>
              <a:gd name="connsiteY143" fmla="*/ 190500 h 200025"/>
              <a:gd name="connsiteX144" fmla="*/ 647700 w 1495425"/>
              <a:gd name="connsiteY144" fmla="*/ 9525 h 200025"/>
              <a:gd name="connsiteX145" fmla="*/ 699659 w 1495425"/>
              <a:gd name="connsiteY145" fmla="*/ 9525 h 200025"/>
              <a:gd name="connsiteX146" fmla="*/ 745646 w 1495425"/>
              <a:gd name="connsiteY146" fmla="*/ 23660 h 200025"/>
              <a:gd name="connsiteX147" fmla="*/ 762000 w 1495425"/>
              <a:gd name="connsiteY147" fmla="*/ 64084 h 200025"/>
              <a:gd name="connsiteX148" fmla="*/ 742874 w 1495425"/>
              <a:gd name="connsiteY148" fmla="*/ 107252 h 200025"/>
              <a:gd name="connsiteX149" fmla="*/ 695049 w 1495425"/>
              <a:gd name="connsiteY149" fmla="*/ 122853 h 200025"/>
              <a:gd name="connsiteX150" fmla="*/ 671313 w 1495425"/>
              <a:gd name="connsiteY150" fmla="*/ 122853 h 200025"/>
              <a:gd name="connsiteX151" fmla="*/ 671313 w 1495425"/>
              <a:gd name="connsiteY151" fmla="*/ 190500 h 200025"/>
              <a:gd name="connsiteX152" fmla="*/ 647700 w 1495425"/>
              <a:gd name="connsiteY152" fmla="*/ 190500 h 200025"/>
              <a:gd name="connsiteX153" fmla="*/ 87211 w 1495425"/>
              <a:gd name="connsiteY153" fmla="*/ 9515 h 200025"/>
              <a:gd name="connsiteX154" fmla="*/ 146409 w 1495425"/>
              <a:gd name="connsiteY154" fmla="*/ 35023 h 200025"/>
              <a:gd name="connsiteX155" fmla="*/ 169059 w 1495425"/>
              <a:gd name="connsiteY155" fmla="*/ 101917 h 200025"/>
              <a:gd name="connsiteX156" fmla="*/ 145885 w 1495425"/>
              <a:gd name="connsiteY156" fmla="*/ 173803 h 200025"/>
              <a:gd name="connsiteX157" fmla="*/ 83830 w 1495425"/>
              <a:gd name="connsiteY157" fmla="*/ 200025 h 200025"/>
              <a:gd name="connsiteX158" fmla="*/ 22765 w 1495425"/>
              <a:gd name="connsiteY158" fmla="*/ 174100 h 200025"/>
              <a:gd name="connsiteX159" fmla="*/ 0 w 1495425"/>
              <a:gd name="connsiteY159" fmla="*/ 106670 h 200025"/>
              <a:gd name="connsiteX160" fmla="*/ 23356 w 1495425"/>
              <a:gd name="connsiteY160" fmla="*/ 36033 h 200025"/>
              <a:gd name="connsiteX161" fmla="*/ 87211 w 1495425"/>
              <a:gd name="connsiteY161" fmla="*/ 9515 h 200025"/>
              <a:gd name="connsiteX162" fmla="*/ 317440 w 1495425"/>
              <a:gd name="connsiteY162" fmla="*/ 0 h 200025"/>
              <a:gd name="connsiteX163" fmla="*/ 331098 w 1495425"/>
              <a:gd name="connsiteY163" fmla="*/ 2496 h 200025"/>
              <a:gd name="connsiteX164" fmla="*/ 331098 w 1495425"/>
              <a:gd name="connsiteY164" fmla="*/ 14507 h 200025"/>
              <a:gd name="connsiteX165" fmla="*/ 316973 w 1495425"/>
              <a:gd name="connsiteY165" fmla="*/ 10820 h 200025"/>
              <a:gd name="connsiteX166" fmla="*/ 293151 w 1495425"/>
              <a:gd name="connsiteY166" fmla="*/ 43405 h 200025"/>
              <a:gd name="connsiteX167" fmla="*/ 293151 w 1495425"/>
              <a:gd name="connsiteY167" fmla="*/ 65284 h 200025"/>
              <a:gd name="connsiteX168" fmla="*/ 327365 w 1495425"/>
              <a:gd name="connsiteY168" fmla="*/ 65284 h 200025"/>
              <a:gd name="connsiteX169" fmla="*/ 327365 w 1495425"/>
              <a:gd name="connsiteY169" fmla="*/ 76105 h 200025"/>
              <a:gd name="connsiteX170" fmla="*/ 293151 w 1495425"/>
              <a:gd name="connsiteY170" fmla="*/ 76105 h 200025"/>
              <a:gd name="connsiteX171" fmla="*/ 293151 w 1495425"/>
              <a:gd name="connsiteY171" fmla="*/ 196814 h 200025"/>
              <a:gd name="connsiteX172" fmla="*/ 281597 w 1495425"/>
              <a:gd name="connsiteY172" fmla="*/ 196814 h 200025"/>
              <a:gd name="connsiteX173" fmla="*/ 281597 w 1495425"/>
              <a:gd name="connsiteY173" fmla="*/ 76105 h 200025"/>
              <a:gd name="connsiteX174" fmla="*/ 258356 w 1495425"/>
              <a:gd name="connsiteY174" fmla="*/ 76105 h 200025"/>
              <a:gd name="connsiteX175" fmla="*/ 258356 w 1495425"/>
              <a:gd name="connsiteY175" fmla="*/ 65284 h 200025"/>
              <a:gd name="connsiteX176" fmla="*/ 281597 w 1495425"/>
              <a:gd name="connsiteY176" fmla="*/ 65284 h 200025"/>
              <a:gd name="connsiteX177" fmla="*/ 281597 w 1495425"/>
              <a:gd name="connsiteY177" fmla="*/ 42453 h 200025"/>
              <a:gd name="connsiteX178" fmla="*/ 291865 w 1495425"/>
              <a:gd name="connsiteY178" fmla="*/ 10820 h 200025"/>
              <a:gd name="connsiteX179" fmla="*/ 317440 w 1495425"/>
              <a:gd name="connsiteY179" fmla="*/ 0 h 200025"/>
              <a:gd name="connsiteX180" fmla="*/ 245964 w 1495425"/>
              <a:gd name="connsiteY180" fmla="*/ 0 h 200025"/>
              <a:gd name="connsiteX181" fmla="*/ 259623 w 1495425"/>
              <a:gd name="connsiteY181" fmla="*/ 2496 h 200025"/>
              <a:gd name="connsiteX182" fmla="*/ 259623 w 1495425"/>
              <a:gd name="connsiteY182" fmla="*/ 14507 h 200025"/>
              <a:gd name="connsiteX183" fmla="*/ 245497 w 1495425"/>
              <a:gd name="connsiteY183" fmla="*/ 10820 h 200025"/>
              <a:gd name="connsiteX184" fmla="*/ 221675 w 1495425"/>
              <a:gd name="connsiteY184" fmla="*/ 43405 h 200025"/>
              <a:gd name="connsiteX185" fmla="*/ 221675 w 1495425"/>
              <a:gd name="connsiteY185" fmla="*/ 65284 h 200025"/>
              <a:gd name="connsiteX186" fmla="*/ 255889 w 1495425"/>
              <a:gd name="connsiteY186" fmla="*/ 65284 h 200025"/>
              <a:gd name="connsiteX187" fmla="*/ 255889 w 1495425"/>
              <a:gd name="connsiteY187" fmla="*/ 76105 h 200025"/>
              <a:gd name="connsiteX188" fmla="*/ 221675 w 1495425"/>
              <a:gd name="connsiteY188" fmla="*/ 76105 h 200025"/>
              <a:gd name="connsiteX189" fmla="*/ 221675 w 1495425"/>
              <a:gd name="connsiteY189" fmla="*/ 196814 h 200025"/>
              <a:gd name="connsiteX190" fmla="*/ 210121 w 1495425"/>
              <a:gd name="connsiteY190" fmla="*/ 196814 h 200025"/>
              <a:gd name="connsiteX191" fmla="*/ 210121 w 1495425"/>
              <a:gd name="connsiteY191" fmla="*/ 76105 h 200025"/>
              <a:gd name="connsiteX192" fmla="*/ 186890 w 1495425"/>
              <a:gd name="connsiteY192" fmla="*/ 76105 h 200025"/>
              <a:gd name="connsiteX193" fmla="*/ 186890 w 1495425"/>
              <a:gd name="connsiteY193" fmla="*/ 65284 h 200025"/>
              <a:gd name="connsiteX194" fmla="*/ 210121 w 1495425"/>
              <a:gd name="connsiteY194" fmla="*/ 65284 h 200025"/>
              <a:gd name="connsiteX195" fmla="*/ 210121 w 1495425"/>
              <a:gd name="connsiteY195" fmla="*/ 42453 h 200025"/>
              <a:gd name="connsiteX196" fmla="*/ 220389 w 1495425"/>
              <a:gd name="connsiteY196" fmla="*/ 10820 h 200025"/>
              <a:gd name="connsiteX197" fmla="*/ 245964 w 1495425"/>
              <a:gd name="connsiteY197" fmla="*/ 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495425" h="200025">
                <a:moveTo>
                  <a:pt x="1232440" y="178500"/>
                </a:moveTo>
                <a:cubicBezTo>
                  <a:pt x="1235392" y="178500"/>
                  <a:pt x="1237773" y="179452"/>
                  <a:pt x="1239870" y="181354"/>
                </a:cubicBezTo>
                <a:cubicBezTo>
                  <a:pt x="1241870" y="183257"/>
                  <a:pt x="1242822" y="185715"/>
                  <a:pt x="1242822" y="188727"/>
                </a:cubicBezTo>
                <a:cubicBezTo>
                  <a:pt x="1242822" y="191661"/>
                  <a:pt x="1241870" y="194119"/>
                  <a:pt x="1239870" y="196101"/>
                </a:cubicBezTo>
                <a:cubicBezTo>
                  <a:pt x="1237773" y="198083"/>
                  <a:pt x="1235392" y="199073"/>
                  <a:pt x="1232440" y="199073"/>
                </a:cubicBezTo>
                <a:cubicBezTo>
                  <a:pt x="1229582" y="199073"/>
                  <a:pt x="1227201" y="198083"/>
                  <a:pt x="1225296" y="196101"/>
                </a:cubicBezTo>
                <a:cubicBezTo>
                  <a:pt x="1223391" y="194119"/>
                  <a:pt x="1222438" y="191661"/>
                  <a:pt x="1222438" y="188727"/>
                </a:cubicBezTo>
                <a:cubicBezTo>
                  <a:pt x="1222438" y="185715"/>
                  <a:pt x="1223391" y="183257"/>
                  <a:pt x="1225296" y="181354"/>
                </a:cubicBezTo>
                <a:cubicBezTo>
                  <a:pt x="1227201" y="179452"/>
                  <a:pt x="1229582" y="178500"/>
                  <a:pt x="1232440" y="178500"/>
                </a:cubicBezTo>
                <a:close/>
                <a:moveTo>
                  <a:pt x="561804" y="72895"/>
                </a:moveTo>
                <a:cubicBezTo>
                  <a:pt x="549659" y="72895"/>
                  <a:pt x="539620" y="77019"/>
                  <a:pt x="531676" y="85268"/>
                </a:cubicBezTo>
                <a:cubicBezTo>
                  <a:pt x="523742" y="93507"/>
                  <a:pt x="518836" y="105366"/>
                  <a:pt x="516970" y="120825"/>
                </a:cubicBezTo>
                <a:lnTo>
                  <a:pt x="599980" y="120825"/>
                </a:lnTo>
                <a:cubicBezTo>
                  <a:pt x="599437" y="105604"/>
                  <a:pt x="595856" y="93812"/>
                  <a:pt x="589236" y="85449"/>
                </a:cubicBezTo>
                <a:cubicBezTo>
                  <a:pt x="582626" y="77076"/>
                  <a:pt x="573471" y="72895"/>
                  <a:pt x="561804" y="72895"/>
                </a:cubicBezTo>
                <a:close/>
                <a:moveTo>
                  <a:pt x="346062" y="65284"/>
                </a:moveTo>
                <a:lnTo>
                  <a:pt x="357616" y="65284"/>
                </a:lnTo>
                <a:lnTo>
                  <a:pt x="357616" y="196814"/>
                </a:lnTo>
                <a:lnTo>
                  <a:pt x="346062" y="196814"/>
                </a:lnTo>
                <a:close/>
                <a:moveTo>
                  <a:pt x="1452372" y="62074"/>
                </a:moveTo>
                <a:cubicBezTo>
                  <a:pt x="1466278" y="62074"/>
                  <a:pt x="1476947" y="66818"/>
                  <a:pt x="1484376" y="76286"/>
                </a:cubicBezTo>
                <a:cubicBezTo>
                  <a:pt x="1491710" y="85763"/>
                  <a:pt x="1495425" y="99260"/>
                  <a:pt x="1495425" y="116777"/>
                </a:cubicBezTo>
                <a:lnTo>
                  <a:pt x="1495425" y="196814"/>
                </a:lnTo>
                <a:lnTo>
                  <a:pt x="1483900" y="196814"/>
                </a:lnTo>
                <a:lnTo>
                  <a:pt x="1483900" y="120225"/>
                </a:lnTo>
                <a:cubicBezTo>
                  <a:pt x="1483900" y="88678"/>
                  <a:pt x="1472660" y="72895"/>
                  <a:pt x="1450372" y="72895"/>
                </a:cubicBezTo>
                <a:cubicBezTo>
                  <a:pt x="1437894" y="72895"/>
                  <a:pt x="1427702" y="77533"/>
                  <a:pt x="1419606" y="86811"/>
                </a:cubicBezTo>
                <a:cubicBezTo>
                  <a:pt x="1411605" y="96088"/>
                  <a:pt x="1407605" y="107585"/>
                  <a:pt x="1407605" y="121301"/>
                </a:cubicBezTo>
                <a:lnTo>
                  <a:pt x="1407605" y="196814"/>
                </a:lnTo>
                <a:lnTo>
                  <a:pt x="1396079" y="196814"/>
                </a:lnTo>
                <a:lnTo>
                  <a:pt x="1396079" y="65284"/>
                </a:lnTo>
                <a:lnTo>
                  <a:pt x="1407605" y="65284"/>
                </a:lnTo>
                <a:lnTo>
                  <a:pt x="1407605" y="89192"/>
                </a:lnTo>
                <a:lnTo>
                  <a:pt x="1408176" y="89192"/>
                </a:lnTo>
                <a:cubicBezTo>
                  <a:pt x="1417605" y="71114"/>
                  <a:pt x="1432370" y="62074"/>
                  <a:pt x="1452372" y="62074"/>
                </a:cubicBezTo>
                <a:close/>
                <a:moveTo>
                  <a:pt x="1337215" y="62074"/>
                </a:moveTo>
                <a:cubicBezTo>
                  <a:pt x="1347026" y="62074"/>
                  <a:pt x="1356551" y="64141"/>
                  <a:pt x="1365790" y="68256"/>
                </a:cubicBezTo>
                <a:lnTo>
                  <a:pt x="1365790" y="81582"/>
                </a:lnTo>
                <a:cubicBezTo>
                  <a:pt x="1356551" y="75790"/>
                  <a:pt x="1346454" y="72895"/>
                  <a:pt x="1335405" y="72895"/>
                </a:cubicBezTo>
                <a:cubicBezTo>
                  <a:pt x="1320356" y="72895"/>
                  <a:pt x="1308068" y="78448"/>
                  <a:pt x="1298638" y="89545"/>
                </a:cubicBezTo>
                <a:cubicBezTo>
                  <a:pt x="1289209" y="100651"/>
                  <a:pt x="1284541" y="114995"/>
                  <a:pt x="1284541" y="132598"/>
                </a:cubicBezTo>
                <a:cubicBezTo>
                  <a:pt x="1284541" y="149642"/>
                  <a:pt x="1288828" y="163338"/>
                  <a:pt x="1297400" y="173684"/>
                </a:cubicBezTo>
                <a:cubicBezTo>
                  <a:pt x="1305973" y="184031"/>
                  <a:pt x="1317403" y="189203"/>
                  <a:pt x="1331596" y="189203"/>
                </a:cubicBezTo>
                <a:cubicBezTo>
                  <a:pt x="1344454" y="189203"/>
                  <a:pt x="1355693" y="185715"/>
                  <a:pt x="1365313" y="178738"/>
                </a:cubicBezTo>
                <a:lnTo>
                  <a:pt x="1365313" y="190987"/>
                </a:lnTo>
                <a:cubicBezTo>
                  <a:pt x="1355693" y="197012"/>
                  <a:pt x="1344263" y="200025"/>
                  <a:pt x="1331023" y="200025"/>
                </a:cubicBezTo>
                <a:cubicBezTo>
                  <a:pt x="1313498" y="200025"/>
                  <a:pt x="1299306" y="193880"/>
                  <a:pt x="1288542" y="181592"/>
                </a:cubicBezTo>
                <a:cubicBezTo>
                  <a:pt x="1277779" y="169304"/>
                  <a:pt x="1272349" y="153210"/>
                  <a:pt x="1272349" y="133312"/>
                </a:cubicBezTo>
                <a:cubicBezTo>
                  <a:pt x="1272349" y="112462"/>
                  <a:pt x="1278445" y="95374"/>
                  <a:pt x="1290542" y="82058"/>
                </a:cubicBezTo>
                <a:cubicBezTo>
                  <a:pt x="1302639" y="68732"/>
                  <a:pt x="1318165" y="62074"/>
                  <a:pt x="1337215" y="62074"/>
                </a:cubicBezTo>
                <a:close/>
                <a:moveTo>
                  <a:pt x="562270" y="62074"/>
                </a:moveTo>
                <a:cubicBezTo>
                  <a:pt x="578301" y="62074"/>
                  <a:pt x="590617" y="67828"/>
                  <a:pt x="599218" y="79324"/>
                </a:cubicBezTo>
                <a:cubicBezTo>
                  <a:pt x="607819" y="90811"/>
                  <a:pt x="612124" y="106470"/>
                  <a:pt x="612124" y="126292"/>
                </a:cubicBezTo>
                <a:lnTo>
                  <a:pt x="612124" y="131531"/>
                </a:lnTo>
                <a:lnTo>
                  <a:pt x="516503" y="131531"/>
                </a:lnTo>
                <a:cubicBezTo>
                  <a:pt x="516503" y="149603"/>
                  <a:pt x="520589" y="163734"/>
                  <a:pt x="528761" y="173922"/>
                </a:cubicBezTo>
                <a:cubicBezTo>
                  <a:pt x="536934" y="184110"/>
                  <a:pt x="548183" y="189203"/>
                  <a:pt x="562499" y="189203"/>
                </a:cubicBezTo>
                <a:cubicBezTo>
                  <a:pt x="576977" y="189203"/>
                  <a:pt x="591102" y="183773"/>
                  <a:pt x="604885" y="172911"/>
                </a:cubicBezTo>
                <a:lnTo>
                  <a:pt x="604885" y="185517"/>
                </a:lnTo>
                <a:cubicBezTo>
                  <a:pt x="591493" y="195189"/>
                  <a:pt x="576586" y="200025"/>
                  <a:pt x="560165" y="200025"/>
                </a:cubicBezTo>
                <a:cubicBezTo>
                  <a:pt x="543506" y="200025"/>
                  <a:pt x="530047" y="193940"/>
                  <a:pt x="519769" y="181770"/>
                </a:cubicBezTo>
                <a:cubicBezTo>
                  <a:pt x="509492" y="169601"/>
                  <a:pt x="504358" y="152456"/>
                  <a:pt x="504358" y="130340"/>
                </a:cubicBezTo>
                <a:cubicBezTo>
                  <a:pt x="504358" y="111147"/>
                  <a:pt x="509731" y="94974"/>
                  <a:pt x="520475" y="81820"/>
                </a:cubicBezTo>
                <a:cubicBezTo>
                  <a:pt x="531209" y="68656"/>
                  <a:pt x="545144" y="62074"/>
                  <a:pt x="562270" y="62074"/>
                </a:cubicBezTo>
                <a:close/>
                <a:moveTo>
                  <a:pt x="454800" y="62074"/>
                </a:moveTo>
                <a:cubicBezTo>
                  <a:pt x="464687" y="62074"/>
                  <a:pt x="474221" y="64141"/>
                  <a:pt x="483403" y="68256"/>
                </a:cubicBezTo>
                <a:lnTo>
                  <a:pt x="483403" y="81582"/>
                </a:lnTo>
                <a:cubicBezTo>
                  <a:pt x="474221" y="75790"/>
                  <a:pt x="464096" y="72895"/>
                  <a:pt x="453047" y="72895"/>
                </a:cubicBezTo>
                <a:cubicBezTo>
                  <a:pt x="437950" y="72895"/>
                  <a:pt x="425691" y="78448"/>
                  <a:pt x="416271" y="89545"/>
                </a:cubicBezTo>
                <a:cubicBezTo>
                  <a:pt x="406851" y="100651"/>
                  <a:pt x="402145" y="114995"/>
                  <a:pt x="402145" y="132598"/>
                </a:cubicBezTo>
                <a:cubicBezTo>
                  <a:pt x="402145" y="149642"/>
                  <a:pt x="406441" y="163338"/>
                  <a:pt x="415042" y="173684"/>
                </a:cubicBezTo>
                <a:cubicBezTo>
                  <a:pt x="423643" y="184031"/>
                  <a:pt x="435026" y="189203"/>
                  <a:pt x="449199" y="189203"/>
                </a:cubicBezTo>
                <a:cubicBezTo>
                  <a:pt x="462115" y="189203"/>
                  <a:pt x="473364" y="185715"/>
                  <a:pt x="482937" y="178738"/>
                </a:cubicBezTo>
                <a:lnTo>
                  <a:pt x="482937" y="190987"/>
                </a:lnTo>
                <a:cubicBezTo>
                  <a:pt x="473364" y="197012"/>
                  <a:pt x="461924" y="200025"/>
                  <a:pt x="448609" y="200025"/>
                </a:cubicBezTo>
                <a:cubicBezTo>
                  <a:pt x="431102" y="200025"/>
                  <a:pt x="416947" y="193880"/>
                  <a:pt x="406175" y="181592"/>
                </a:cubicBezTo>
                <a:cubicBezTo>
                  <a:pt x="395392" y="169304"/>
                  <a:pt x="390001" y="153210"/>
                  <a:pt x="390001" y="133312"/>
                </a:cubicBezTo>
                <a:cubicBezTo>
                  <a:pt x="390001" y="112462"/>
                  <a:pt x="396050" y="95374"/>
                  <a:pt x="408156" y="82058"/>
                </a:cubicBezTo>
                <a:cubicBezTo>
                  <a:pt x="420262" y="68732"/>
                  <a:pt x="435807" y="62074"/>
                  <a:pt x="454800" y="62074"/>
                </a:cubicBezTo>
                <a:close/>
                <a:moveTo>
                  <a:pt x="671313" y="30089"/>
                </a:moveTo>
                <a:lnTo>
                  <a:pt x="671313" y="102289"/>
                </a:lnTo>
                <a:lnTo>
                  <a:pt x="693163" y="102289"/>
                </a:lnTo>
                <a:cubicBezTo>
                  <a:pt x="707564" y="102289"/>
                  <a:pt x="718509" y="99079"/>
                  <a:pt x="725986" y="92650"/>
                </a:cubicBezTo>
                <a:cubicBezTo>
                  <a:pt x="733463" y="86230"/>
                  <a:pt x="737206" y="77019"/>
                  <a:pt x="737206" y="65018"/>
                </a:cubicBezTo>
                <a:cubicBezTo>
                  <a:pt x="737206" y="41729"/>
                  <a:pt x="723272" y="30089"/>
                  <a:pt x="695401" y="30089"/>
                </a:cubicBezTo>
                <a:close/>
                <a:moveTo>
                  <a:pt x="85115" y="21165"/>
                </a:moveTo>
                <a:cubicBezTo>
                  <a:pt x="64094" y="21165"/>
                  <a:pt x="46797" y="28918"/>
                  <a:pt x="33214" y="44415"/>
                </a:cubicBezTo>
                <a:cubicBezTo>
                  <a:pt x="19631" y="59912"/>
                  <a:pt x="12840" y="80191"/>
                  <a:pt x="12840" y="105242"/>
                </a:cubicBezTo>
                <a:cubicBezTo>
                  <a:pt x="12840" y="130616"/>
                  <a:pt x="19269" y="150811"/>
                  <a:pt x="32109" y="165835"/>
                </a:cubicBezTo>
                <a:cubicBezTo>
                  <a:pt x="44948" y="180859"/>
                  <a:pt x="62112" y="188371"/>
                  <a:pt x="83591" y="188371"/>
                </a:cubicBezTo>
                <a:cubicBezTo>
                  <a:pt x="105937" y="188371"/>
                  <a:pt x="123625" y="180938"/>
                  <a:pt x="136655" y="166073"/>
                </a:cubicBezTo>
                <a:cubicBezTo>
                  <a:pt x="149695" y="151207"/>
                  <a:pt x="156220" y="130492"/>
                  <a:pt x="156220" y="103937"/>
                </a:cubicBezTo>
                <a:cubicBezTo>
                  <a:pt x="156220" y="77934"/>
                  <a:pt x="149857" y="57636"/>
                  <a:pt x="137122" y="43053"/>
                </a:cubicBezTo>
                <a:cubicBezTo>
                  <a:pt x="124396" y="28461"/>
                  <a:pt x="107061" y="21165"/>
                  <a:pt x="85115" y="21165"/>
                </a:cubicBezTo>
                <a:close/>
                <a:moveTo>
                  <a:pt x="351777" y="12602"/>
                </a:moveTo>
                <a:cubicBezTo>
                  <a:pt x="354349" y="12602"/>
                  <a:pt x="356625" y="13459"/>
                  <a:pt x="358616" y="15164"/>
                </a:cubicBezTo>
                <a:cubicBezTo>
                  <a:pt x="360597" y="16869"/>
                  <a:pt x="361588" y="19183"/>
                  <a:pt x="361588" y="22117"/>
                </a:cubicBezTo>
                <a:cubicBezTo>
                  <a:pt x="361588" y="24898"/>
                  <a:pt x="360616" y="27251"/>
                  <a:pt x="358673" y="29194"/>
                </a:cubicBezTo>
                <a:cubicBezTo>
                  <a:pt x="356721" y="31137"/>
                  <a:pt x="354425" y="32109"/>
                  <a:pt x="351777" y="32109"/>
                </a:cubicBezTo>
                <a:cubicBezTo>
                  <a:pt x="349215" y="32109"/>
                  <a:pt x="346977" y="31175"/>
                  <a:pt x="345072" y="29318"/>
                </a:cubicBezTo>
                <a:cubicBezTo>
                  <a:pt x="343167" y="27451"/>
                  <a:pt x="342205" y="25051"/>
                  <a:pt x="342205" y="22117"/>
                </a:cubicBezTo>
                <a:cubicBezTo>
                  <a:pt x="342205" y="19345"/>
                  <a:pt x="343186" y="17069"/>
                  <a:pt x="345129" y="15278"/>
                </a:cubicBezTo>
                <a:cubicBezTo>
                  <a:pt x="347072" y="13497"/>
                  <a:pt x="349291" y="12602"/>
                  <a:pt x="351777" y="12602"/>
                </a:cubicBezTo>
                <a:close/>
                <a:moveTo>
                  <a:pt x="1142048" y="9525"/>
                </a:moveTo>
                <a:cubicBezTo>
                  <a:pt x="1160526" y="9525"/>
                  <a:pt x="1174052" y="11744"/>
                  <a:pt x="1182720" y="16192"/>
                </a:cubicBezTo>
                <a:lnTo>
                  <a:pt x="1182720" y="42129"/>
                </a:lnTo>
                <a:cubicBezTo>
                  <a:pt x="1171480" y="34433"/>
                  <a:pt x="1157288" y="30585"/>
                  <a:pt x="1140237" y="30585"/>
                </a:cubicBezTo>
                <a:cubicBezTo>
                  <a:pt x="1128808" y="30585"/>
                  <a:pt x="1119569" y="32947"/>
                  <a:pt x="1112425" y="37662"/>
                </a:cubicBezTo>
                <a:cubicBezTo>
                  <a:pt x="1105281" y="42386"/>
                  <a:pt x="1101662" y="48949"/>
                  <a:pt x="1101662" y="57360"/>
                </a:cubicBezTo>
                <a:cubicBezTo>
                  <a:pt x="1101662" y="64818"/>
                  <a:pt x="1104138" y="70885"/>
                  <a:pt x="1109090" y="75562"/>
                </a:cubicBezTo>
                <a:cubicBezTo>
                  <a:pt x="1114044" y="80248"/>
                  <a:pt x="1124807" y="86630"/>
                  <a:pt x="1141380" y="94717"/>
                </a:cubicBezTo>
                <a:cubicBezTo>
                  <a:pt x="1159669" y="103365"/>
                  <a:pt x="1172432" y="112014"/>
                  <a:pt x="1179671" y="120663"/>
                </a:cubicBezTo>
                <a:cubicBezTo>
                  <a:pt x="1187005" y="129302"/>
                  <a:pt x="1190625" y="139027"/>
                  <a:pt x="1190625" y="149812"/>
                </a:cubicBezTo>
                <a:cubicBezTo>
                  <a:pt x="1190625" y="165994"/>
                  <a:pt x="1184720" y="178409"/>
                  <a:pt x="1172813" y="187056"/>
                </a:cubicBezTo>
                <a:cubicBezTo>
                  <a:pt x="1161002" y="195702"/>
                  <a:pt x="1144524" y="200025"/>
                  <a:pt x="1123473" y="200025"/>
                </a:cubicBezTo>
                <a:cubicBezTo>
                  <a:pt x="1116140" y="200025"/>
                  <a:pt x="1107567" y="199013"/>
                  <a:pt x="1097756" y="196990"/>
                </a:cubicBezTo>
                <a:cubicBezTo>
                  <a:pt x="1087945" y="194968"/>
                  <a:pt x="1080801" y="192450"/>
                  <a:pt x="1076325" y="189435"/>
                </a:cubicBezTo>
                <a:lnTo>
                  <a:pt x="1076325" y="162306"/>
                </a:lnTo>
                <a:cubicBezTo>
                  <a:pt x="1082040" y="167224"/>
                  <a:pt x="1089660" y="171269"/>
                  <a:pt x="1099185" y="174443"/>
                </a:cubicBezTo>
                <a:cubicBezTo>
                  <a:pt x="1108710" y="177616"/>
                  <a:pt x="1117663" y="179202"/>
                  <a:pt x="1126236" y="179202"/>
                </a:cubicBezTo>
                <a:cubicBezTo>
                  <a:pt x="1152334" y="179202"/>
                  <a:pt x="1165384" y="170000"/>
                  <a:pt x="1165384" y="151597"/>
                </a:cubicBezTo>
                <a:cubicBezTo>
                  <a:pt x="1165384" y="146440"/>
                  <a:pt x="1164050" y="141799"/>
                  <a:pt x="1161193" y="137674"/>
                </a:cubicBezTo>
                <a:cubicBezTo>
                  <a:pt x="1158430" y="133550"/>
                  <a:pt x="1154525" y="129902"/>
                  <a:pt x="1149667" y="126730"/>
                </a:cubicBezTo>
                <a:cubicBezTo>
                  <a:pt x="1144809" y="123558"/>
                  <a:pt x="1135666" y="118672"/>
                  <a:pt x="1122235" y="112090"/>
                </a:cubicBezTo>
                <a:cubicBezTo>
                  <a:pt x="1103566" y="102889"/>
                  <a:pt x="1091279" y="94345"/>
                  <a:pt x="1085373" y="86449"/>
                </a:cubicBezTo>
                <a:cubicBezTo>
                  <a:pt x="1079372" y="78562"/>
                  <a:pt x="1076420" y="69533"/>
                  <a:pt x="1076420" y="59379"/>
                </a:cubicBezTo>
                <a:cubicBezTo>
                  <a:pt x="1076420" y="44072"/>
                  <a:pt x="1082612" y="31937"/>
                  <a:pt x="1095089" y="22974"/>
                </a:cubicBezTo>
                <a:cubicBezTo>
                  <a:pt x="1107472" y="14011"/>
                  <a:pt x="1123093" y="9525"/>
                  <a:pt x="1142048" y="9525"/>
                </a:cubicBezTo>
                <a:close/>
                <a:moveTo>
                  <a:pt x="904875" y="9525"/>
                </a:moveTo>
                <a:lnTo>
                  <a:pt x="929354" y="9525"/>
                </a:lnTo>
                <a:lnTo>
                  <a:pt x="929354" y="122253"/>
                </a:lnTo>
                <a:cubicBezTo>
                  <a:pt x="929354" y="159748"/>
                  <a:pt x="945261" y="178496"/>
                  <a:pt x="977075" y="178496"/>
                </a:cubicBezTo>
                <a:cubicBezTo>
                  <a:pt x="1007841" y="178496"/>
                  <a:pt x="1023271" y="160352"/>
                  <a:pt x="1023271" y="124063"/>
                </a:cubicBezTo>
                <a:lnTo>
                  <a:pt x="1023271" y="9525"/>
                </a:lnTo>
                <a:lnTo>
                  <a:pt x="1047750" y="9525"/>
                </a:lnTo>
                <a:lnTo>
                  <a:pt x="1047750" y="120558"/>
                </a:lnTo>
                <a:cubicBezTo>
                  <a:pt x="1047750" y="173536"/>
                  <a:pt x="1023461" y="200025"/>
                  <a:pt x="974789" y="200025"/>
                </a:cubicBezTo>
                <a:cubicBezTo>
                  <a:pt x="928211" y="200025"/>
                  <a:pt x="904875" y="174464"/>
                  <a:pt x="904875" y="123339"/>
                </a:cubicBezTo>
                <a:close/>
                <a:moveTo>
                  <a:pt x="790575" y="9525"/>
                </a:moveTo>
                <a:lnTo>
                  <a:pt x="813911" y="9525"/>
                </a:lnTo>
                <a:lnTo>
                  <a:pt x="813911" y="169820"/>
                </a:lnTo>
                <a:lnTo>
                  <a:pt x="885825" y="169820"/>
                </a:lnTo>
                <a:lnTo>
                  <a:pt x="885825" y="190500"/>
                </a:lnTo>
                <a:lnTo>
                  <a:pt x="790575" y="190500"/>
                </a:lnTo>
                <a:close/>
                <a:moveTo>
                  <a:pt x="647700" y="9525"/>
                </a:moveTo>
                <a:lnTo>
                  <a:pt x="699659" y="9525"/>
                </a:lnTo>
                <a:cubicBezTo>
                  <a:pt x="719414" y="9525"/>
                  <a:pt x="734739" y="14240"/>
                  <a:pt x="745646" y="23660"/>
                </a:cubicBezTo>
                <a:cubicBezTo>
                  <a:pt x="756551" y="33090"/>
                  <a:pt x="762000" y="46558"/>
                  <a:pt x="762000" y="64084"/>
                </a:cubicBezTo>
                <a:cubicBezTo>
                  <a:pt x="762000" y="81848"/>
                  <a:pt x="755628" y="96231"/>
                  <a:pt x="742874" y="107252"/>
                </a:cubicBezTo>
                <a:cubicBezTo>
                  <a:pt x="730120" y="118281"/>
                  <a:pt x="714175" y="123473"/>
                  <a:pt x="695049" y="122853"/>
                </a:cubicBezTo>
                <a:lnTo>
                  <a:pt x="671313" y="122853"/>
                </a:lnTo>
                <a:lnTo>
                  <a:pt x="671313" y="190500"/>
                </a:lnTo>
                <a:lnTo>
                  <a:pt x="647700" y="190500"/>
                </a:lnTo>
                <a:close/>
                <a:moveTo>
                  <a:pt x="87211" y="9515"/>
                </a:moveTo>
                <a:cubicBezTo>
                  <a:pt x="111576" y="9515"/>
                  <a:pt x="131312" y="18012"/>
                  <a:pt x="146409" y="35023"/>
                </a:cubicBezTo>
                <a:cubicBezTo>
                  <a:pt x="161506" y="52026"/>
                  <a:pt x="169059" y="74324"/>
                  <a:pt x="169059" y="101917"/>
                </a:cubicBezTo>
                <a:cubicBezTo>
                  <a:pt x="169059" y="132359"/>
                  <a:pt x="161334" y="156321"/>
                  <a:pt x="145885" y="173803"/>
                </a:cubicBezTo>
                <a:cubicBezTo>
                  <a:pt x="130435" y="191284"/>
                  <a:pt x="109747" y="200025"/>
                  <a:pt x="83830" y="200025"/>
                </a:cubicBezTo>
                <a:cubicBezTo>
                  <a:pt x="58302" y="200025"/>
                  <a:pt x="37948" y="191383"/>
                  <a:pt x="22765" y="174100"/>
                </a:cubicBezTo>
                <a:cubicBezTo>
                  <a:pt x="7591" y="156817"/>
                  <a:pt x="0" y="134341"/>
                  <a:pt x="0" y="106670"/>
                </a:cubicBezTo>
                <a:cubicBezTo>
                  <a:pt x="0" y="77257"/>
                  <a:pt x="7782" y="53711"/>
                  <a:pt x="23356" y="36033"/>
                </a:cubicBezTo>
                <a:cubicBezTo>
                  <a:pt x="38919" y="18355"/>
                  <a:pt x="60207" y="9515"/>
                  <a:pt x="87211" y="9515"/>
                </a:cubicBezTo>
                <a:close/>
                <a:moveTo>
                  <a:pt x="317440" y="0"/>
                </a:moveTo>
                <a:cubicBezTo>
                  <a:pt x="322964" y="0"/>
                  <a:pt x="327517" y="829"/>
                  <a:pt x="331098" y="2496"/>
                </a:cubicBezTo>
                <a:lnTo>
                  <a:pt x="331098" y="14507"/>
                </a:lnTo>
                <a:cubicBezTo>
                  <a:pt x="327984" y="12049"/>
                  <a:pt x="323279" y="10820"/>
                  <a:pt x="316973" y="10820"/>
                </a:cubicBezTo>
                <a:cubicBezTo>
                  <a:pt x="301095" y="10820"/>
                  <a:pt x="293151" y="21679"/>
                  <a:pt x="293151" y="43405"/>
                </a:cubicBezTo>
                <a:lnTo>
                  <a:pt x="293151" y="65284"/>
                </a:lnTo>
                <a:lnTo>
                  <a:pt x="327365" y="65284"/>
                </a:lnTo>
                <a:lnTo>
                  <a:pt x="327365" y="76105"/>
                </a:lnTo>
                <a:lnTo>
                  <a:pt x="293151" y="76105"/>
                </a:lnTo>
                <a:lnTo>
                  <a:pt x="293151" y="196814"/>
                </a:lnTo>
                <a:lnTo>
                  <a:pt x="281597" y="196814"/>
                </a:lnTo>
                <a:lnTo>
                  <a:pt x="281597" y="76105"/>
                </a:lnTo>
                <a:lnTo>
                  <a:pt x="258356" y="76105"/>
                </a:lnTo>
                <a:lnTo>
                  <a:pt x="258356" y="65284"/>
                </a:lnTo>
                <a:lnTo>
                  <a:pt x="281597" y="65284"/>
                </a:lnTo>
                <a:lnTo>
                  <a:pt x="281597" y="42453"/>
                </a:lnTo>
                <a:cubicBezTo>
                  <a:pt x="281597" y="28585"/>
                  <a:pt x="285016" y="18040"/>
                  <a:pt x="291865" y="10820"/>
                </a:cubicBezTo>
                <a:cubicBezTo>
                  <a:pt x="298714" y="3610"/>
                  <a:pt x="307238" y="0"/>
                  <a:pt x="317440" y="0"/>
                </a:cubicBezTo>
                <a:close/>
                <a:moveTo>
                  <a:pt x="245964" y="0"/>
                </a:moveTo>
                <a:cubicBezTo>
                  <a:pt x="251489" y="0"/>
                  <a:pt x="256041" y="829"/>
                  <a:pt x="259623" y="2496"/>
                </a:cubicBezTo>
                <a:lnTo>
                  <a:pt x="259623" y="14507"/>
                </a:lnTo>
                <a:cubicBezTo>
                  <a:pt x="256508" y="12049"/>
                  <a:pt x="251803" y="10820"/>
                  <a:pt x="245497" y="10820"/>
                </a:cubicBezTo>
                <a:cubicBezTo>
                  <a:pt x="229619" y="10820"/>
                  <a:pt x="221675" y="21679"/>
                  <a:pt x="221675" y="43405"/>
                </a:cubicBezTo>
                <a:lnTo>
                  <a:pt x="221675" y="65284"/>
                </a:lnTo>
                <a:lnTo>
                  <a:pt x="255889" y="65284"/>
                </a:lnTo>
                <a:lnTo>
                  <a:pt x="255889" y="76105"/>
                </a:lnTo>
                <a:lnTo>
                  <a:pt x="221675" y="76105"/>
                </a:lnTo>
                <a:lnTo>
                  <a:pt x="221675" y="196814"/>
                </a:lnTo>
                <a:lnTo>
                  <a:pt x="210121" y="196814"/>
                </a:lnTo>
                <a:lnTo>
                  <a:pt x="210121" y="76105"/>
                </a:lnTo>
                <a:lnTo>
                  <a:pt x="186890" y="76105"/>
                </a:lnTo>
                <a:lnTo>
                  <a:pt x="186890" y="65284"/>
                </a:lnTo>
                <a:lnTo>
                  <a:pt x="210121" y="65284"/>
                </a:lnTo>
                <a:lnTo>
                  <a:pt x="210121" y="42453"/>
                </a:lnTo>
                <a:cubicBezTo>
                  <a:pt x="210121" y="28585"/>
                  <a:pt x="213541" y="18040"/>
                  <a:pt x="220389" y="10820"/>
                </a:cubicBezTo>
                <a:cubicBezTo>
                  <a:pt x="227247" y="3610"/>
                  <a:pt x="235763" y="0"/>
                  <a:pt x="24596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B9C7DA-10F5-463A-8954-DAF0CBEE71C1}"/>
              </a:ext>
            </a:extLst>
          </p:cNvPr>
          <p:cNvSpPr txBox="1"/>
          <p:nvPr userDrawn="1"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5378CB-995E-4B19-AF47-8D518EBA7960}"/>
              </a:ext>
            </a:extLst>
          </p:cNvPr>
          <p:cNvSpPr/>
          <p:nvPr userDrawn="1"/>
        </p:nvSpPr>
        <p:spPr>
          <a:xfrm>
            <a:off x="2341032" y="1087777"/>
            <a:ext cx="7509936" cy="7509934"/>
          </a:xfrm>
          <a:prstGeom prst="ellipse">
            <a:avLst/>
          </a:prstGeom>
          <a:noFill/>
          <a:ln w="190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7E19BB2-CE67-4C2B-B1C3-BEC47B0D2F86}"/>
              </a:ext>
            </a:extLst>
          </p:cNvPr>
          <p:cNvSpPr/>
          <p:nvPr userDrawn="1"/>
        </p:nvSpPr>
        <p:spPr>
          <a:xfrm>
            <a:off x="2574060" y="1320804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8490F4-1F04-469C-84D0-2DE9AC7F9642}"/>
              </a:ext>
            </a:extLst>
          </p:cNvPr>
          <p:cNvSpPr txBox="1"/>
          <p:nvPr userDrawn="1"/>
        </p:nvSpPr>
        <p:spPr>
          <a:xfrm>
            <a:off x="5151832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D26F1C9-B546-4666-B6E5-CC2B176AE9B1}"/>
              </a:ext>
            </a:extLst>
          </p:cNvPr>
          <p:cNvGrpSpPr/>
          <p:nvPr userDrawn="1"/>
        </p:nvGrpSpPr>
        <p:grpSpPr>
          <a:xfrm>
            <a:off x="3839501" y="2908068"/>
            <a:ext cx="4512998" cy="923330"/>
            <a:chOff x="2370667" y="2413000"/>
            <a:chExt cx="4512998" cy="92333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5ABDEFE-D045-4665-A494-BC505B6C61A3}"/>
                </a:ext>
              </a:extLst>
            </p:cNvPr>
            <p:cNvSpPr txBox="1"/>
            <p:nvPr/>
          </p:nvSpPr>
          <p:spPr>
            <a:xfrm>
              <a:off x="2370667" y="2413000"/>
              <a:ext cx="3121047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altLang="zh-CN" sz="6000" dirty="0">
                  <a:solidFill>
                    <a:schemeClr val="bg1"/>
                  </a:solidFill>
                </a:rPr>
                <a:t>THANKS</a:t>
              </a:r>
              <a:endParaRPr lang="zh-CN" altLang="en-US" sz="6000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157D52F-9360-4DC0-B583-6C3F191ADD88}"/>
                </a:ext>
              </a:extLst>
            </p:cNvPr>
            <p:cNvGrpSpPr/>
            <p:nvPr/>
          </p:nvGrpSpPr>
          <p:grpSpPr>
            <a:xfrm>
              <a:off x="5753106" y="2597408"/>
              <a:ext cx="1039452" cy="582097"/>
              <a:chOff x="5770563" y="2584450"/>
              <a:chExt cx="1039452" cy="582097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8C6CFE5-7904-4BFA-8CAE-BF0A3AC6D376}"/>
                  </a:ext>
                </a:extLst>
              </p:cNvPr>
              <p:cNvSpPr txBox="1"/>
              <p:nvPr/>
            </p:nvSpPr>
            <p:spPr>
              <a:xfrm>
                <a:off x="5770563" y="2584450"/>
                <a:ext cx="10394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</a:rPr>
                  <a:t>For Your 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D1E52D4-FA37-4BFF-93D6-6734531D01FB}"/>
                  </a:ext>
                </a:extLst>
              </p:cNvPr>
              <p:cNvSpPr txBox="1"/>
              <p:nvPr/>
            </p:nvSpPr>
            <p:spPr>
              <a:xfrm>
                <a:off x="5770563" y="2858770"/>
                <a:ext cx="1011495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</a:rPr>
                  <a:t>Attention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7DAE297-EA0B-446A-B4D0-059C5E0F1A51}"/>
                </a:ext>
              </a:extLst>
            </p:cNvPr>
            <p:cNvSpPr/>
            <p:nvPr/>
          </p:nvSpPr>
          <p:spPr>
            <a:xfrm>
              <a:off x="5626100" y="2557463"/>
              <a:ext cx="1257565" cy="661987"/>
            </a:xfrm>
            <a:prstGeom prst="roundRect">
              <a:avLst>
                <a:gd name="adj" fmla="val 15708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88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形状&#10;&#10;描述已自动生成">
            <a:extLst>
              <a:ext uri="{FF2B5EF4-FFF2-40B4-BE49-F238E27FC236}">
                <a16:creationId xmlns:a16="http://schemas.microsoft.com/office/drawing/2014/main" id="{0A229E26-7C93-45E4-98A3-AD3438CF8F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3EA38F-EB6D-4502-BD67-6BF5A109A263}"/>
              </a:ext>
            </a:extLst>
          </p:cNvPr>
          <p:cNvSpPr txBox="1">
            <a:spLocks/>
          </p:cNvSpPr>
          <p:nvPr userDrawn="1"/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rPr>
              <a:t>OfficePLUS.cn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Segoe UI Light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79D199-2617-4064-B528-4BD87100ECEE}"/>
              </a:ext>
            </a:extLst>
          </p:cNvPr>
          <p:cNvSpPr txBox="1">
            <a:spLocks/>
          </p:cNvSpPr>
          <p:nvPr userDrawn="1"/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中文 黑体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英文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Arial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标题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1.0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正文 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1.25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https://pixabay.com/ 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免费可商用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本网站所提供的任何信息内容（包括但不限于 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PPT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模板、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Word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文档、</a:t>
            </a:r>
            <a:r>
              <a:rPr kumimoji="1" lang="e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Excel 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图表、图片素材等）均受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中华人民共和国著作权法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、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《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信息网络传播权保护条例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》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及其他适用的法律法规的保护，未经权利人书面明确授权，信息内容的任何部分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(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包括图片或图表</a:t>
            </a:r>
            <a:r>
              <a: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)</a:t>
            </a: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不得被全部或部分的复制、传播、销售，否则将承担法律责任。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OfficePLUS</a:t>
            </a:r>
            <a:endParaRPr kumimoji="1" lang="en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A051C53-9682-4112-B69A-7BB70918F171}"/>
              </a:ext>
            </a:extLst>
          </p:cNvPr>
          <p:cNvSpPr txBox="1">
            <a:spLocks/>
          </p:cNvSpPr>
          <p:nvPr userDrawn="1"/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标注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0908CF-7CB8-4192-A43C-CC3A75F8749B}"/>
              </a:ext>
            </a:extLst>
          </p:cNvPr>
          <p:cNvSpPr txBox="1">
            <a:spLocks/>
          </p:cNvSpPr>
          <p:nvPr userDrawn="1"/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字体使用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行距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素材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声明</a:t>
            </a: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</a:rPr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15877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B3896-319D-45EF-A996-F06C43596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610D-D3BB-48E8-B638-5938ABB9CFD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9B380B-4756-4CAD-8741-32E82C5C1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C9323-1CD7-4830-B0EE-DC83BF437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5AE2-E521-4071-B027-062C254CFD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1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" userDrawn="1">
          <p15:clr>
            <a:srgbClr val="F26B43"/>
          </p15:clr>
        </p15:guide>
        <p15:guide id="2" orient="horz" pos="3968" userDrawn="1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EE9D8A43-B900-435B-A55F-C53A6E6F86AA}"/>
              </a:ext>
            </a:extLst>
          </p:cNvPr>
          <p:cNvSpPr txBox="1"/>
          <p:nvPr/>
        </p:nvSpPr>
        <p:spPr>
          <a:xfrm>
            <a:off x="5158248" y="1543408"/>
            <a:ext cx="5222584" cy="166199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通过米家</a:t>
            </a:r>
            <a:r>
              <a:rPr lang="en-US" altLang="zh-CN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APP</a:t>
            </a:r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实现</a:t>
            </a:r>
            <a:endParaRPr lang="en-US" altLang="zh-CN" sz="5400" b="1" dirty="0">
              <a:ln>
                <a:solidFill>
                  <a:schemeClr val="bg1"/>
                </a:solidFill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latin typeface="+mj-ea"/>
              <a:ea typeface="+mj-ea"/>
            </a:endParaRPr>
          </a:p>
          <a:p>
            <a:pPr algn="ctr"/>
            <a:r>
              <a:rPr lang="zh-CN" altLang="en-US" sz="54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rPr>
              <a:t>智能花盆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7D7870-D322-42FA-9CDF-99EC4C386D91}"/>
              </a:ext>
            </a:extLst>
          </p:cNvPr>
          <p:cNvSpPr txBox="1"/>
          <p:nvPr/>
        </p:nvSpPr>
        <p:spPr>
          <a:xfrm>
            <a:off x="4563534" y="3374595"/>
            <a:ext cx="448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汇报人 </a:t>
            </a:r>
            <a:endParaRPr lang="zh-CN" altLang="en-US" sz="1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38F7CA-00BC-4712-AF5F-B645E2752056}"/>
              </a:ext>
            </a:extLst>
          </p:cNvPr>
          <p:cNvSpPr txBox="1"/>
          <p:nvPr/>
        </p:nvSpPr>
        <p:spPr>
          <a:xfrm>
            <a:off x="4563534" y="3555570"/>
            <a:ext cx="577081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+mn-ea"/>
              </a:rPr>
              <a:t>杜昊阳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0187A6D-82BE-4D4B-AF10-0C072100730E}"/>
              </a:ext>
            </a:extLst>
          </p:cNvPr>
          <p:cNvSpPr txBox="1"/>
          <p:nvPr/>
        </p:nvSpPr>
        <p:spPr>
          <a:xfrm>
            <a:off x="5900209" y="3374595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小组成员 </a:t>
            </a:r>
            <a:endParaRPr lang="zh-CN" altLang="en-US" sz="1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2CC4261-EE5F-4DA8-93D4-685C1DFA9FC4}"/>
              </a:ext>
            </a:extLst>
          </p:cNvPr>
          <p:cNvSpPr txBox="1"/>
          <p:nvPr/>
        </p:nvSpPr>
        <p:spPr>
          <a:xfrm>
            <a:off x="5900209" y="3555570"/>
            <a:ext cx="125034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+mn-ea"/>
              </a:rPr>
              <a:t>杜昊阳 吴安然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C682C07-0592-4AF4-93DE-D6306F8E9355}"/>
              </a:ext>
            </a:extLst>
          </p:cNvPr>
          <p:cNvCxnSpPr>
            <a:cxnSpLocks/>
          </p:cNvCxnSpPr>
          <p:nvPr/>
        </p:nvCxnSpPr>
        <p:spPr>
          <a:xfrm>
            <a:off x="5707062" y="3395663"/>
            <a:ext cx="0" cy="3587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6920181-50BE-4B79-AB50-B7F2D1845DDD}"/>
              </a:ext>
            </a:extLst>
          </p:cNvPr>
          <p:cNvSpPr txBox="1"/>
          <p:nvPr/>
        </p:nvSpPr>
        <p:spPr>
          <a:xfrm>
            <a:off x="4563534" y="3990802"/>
            <a:ext cx="1715213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2024·December·5th</a:t>
            </a:r>
            <a:endParaRPr lang="zh-CN" altLang="en-US" sz="1500" dirty="0">
              <a:solidFill>
                <a:schemeClr val="bg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D703574-A182-4934-82CC-7B547191D372}"/>
              </a:ext>
            </a:extLst>
          </p:cNvPr>
          <p:cNvSpPr txBox="1"/>
          <p:nvPr/>
        </p:nvSpPr>
        <p:spPr>
          <a:xfrm>
            <a:off x="735921" y="244475"/>
            <a:ext cx="124553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cap="all" dirty="0">
                <a:solidFill>
                  <a:schemeClr val="bg1"/>
                </a:solidFill>
              </a:rPr>
              <a:t>Academic report</a:t>
            </a:r>
          </a:p>
          <a:p>
            <a:r>
              <a:rPr lang="en-US" altLang="zh-CN" sz="1000" cap="all" dirty="0">
                <a:solidFill>
                  <a:schemeClr val="bg1"/>
                </a:solidFill>
              </a:rPr>
              <a:t>presentation</a:t>
            </a:r>
            <a:endParaRPr lang="zh-CN" altLang="en-US" sz="1000" cap="all" dirty="0">
              <a:solidFill>
                <a:schemeClr val="bg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A92BF4A-1BE9-463E-A62F-3738AEDAC9F0}"/>
              </a:ext>
            </a:extLst>
          </p:cNvPr>
          <p:cNvSpPr txBox="1"/>
          <p:nvPr/>
        </p:nvSpPr>
        <p:spPr>
          <a:xfrm>
            <a:off x="735921" y="5998954"/>
            <a:ext cx="1888337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just"/>
            <a:r>
              <a:rPr lang="en-US" altLang="zh-CN" sz="1000" b="1" dirty="0">
                <a:solidFill>
                  <a:schemeClr val="bg1"/>
                </a:solidFill>
              </a:rPr>
              <a:t>S</a:t>
            </a:r>
            <a:r>
              <a:rPr lang="zh-CN" altLang="en-US" sz="1000" b="1" dirty="0">
                <a:solidFill>
                  <a:schemeClr val="bg1"/>
                </a:solidFill>
              </a:rPr>
              <a:t>ea, all water, recedes a rivers</a:t>
            </a:r>
            <a:r>
              <a:rPr lang="en-US" altLang="zh-CN" sz="1000" b="1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</a:rPr>
              <a:t>utmost wit listens to all sides</a:t>
            </a:r>
            <a:r>
              <a:rPr lang="en-US" altLang="zh-CN" sz="1000" b="1" dirty="0">
                <a:solidFill>
                  <a:schemeClr val="bg1"/>
                </a:solidFill>
              </a:rPr>
              <a:t>.</a:t>
            </a:r>
            <a:endParaRPr lang="zh-CN" altLang="en-US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668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28E5FEC2-DA38-4810-A18E-F5E21581AA8D}"/>
              </a:ext>
            </a:extLst>
          </p:cNvPr>
          <p:cNvSpPr/>
          <p:nvPr/>
        </p:nvSpPr>
        <p:spPr>
          <a:xfrm>
            <a:off x="7551897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D67CD91-0567-43F2-A02B-9484DDA2683C}"/>
              </a:ext>
            </a:extLst>
          </p:cNvPr>
          <p:cNvSpPr txBox="1"/>
          <p:nvPr/>
        </p:nvSpPr>
        <p:spPr>
          <a:xfrm>
            <a:off x="4293812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#04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3BE8926-EC6F-4055-9284-EE0AE6907633}"/>
              </a:ext>
            </a:extLst>
          </p:cNvPr>
          <p:cNvSpPr txBox="1"/>
          <p:nvPr/>
        </p:nvSpPr>
        <p:spPr>
          <a:xfrm>
            <a:off x="5224381" y="2772805"/>
            <a:ext cx="2308324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下一步计划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FF09135-291B-4A29-AB47-51F8CC923518}"/>
              </a:ext>
            </a:extLst>
          </p:cNvPr>
          <p:cNvSpPr txBox="1"/>
          <p:nvPr/>
        </p:nvSpPr>
        <p:spPr>
          <a:xfrm>
            <a:off x="5224381" y="3429000"/>
            <a:ext cx="140974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altLang="zh-CN" sz="1600" b="0" i="0" dirty="0">
                <a:solidFill>
                  <a:schemeClr val="bg1"/>
                </a:solidFill>
                <a:effectLst/>
                <a:latin typeface="-apple-system"/>
              </a:rPr>
              <a:t>Next Steps Plan </a:t>
            </a:r>
          </a:p>
          <a:p>
            <a:pPr algn="l" fontAlgn="base"/>
            <a:endParaRPr lang="en-US" altLang="zh-CN" sz="1600" b="0" i="0" dirty="0">
              <a:solidFill>
                <a:srgbClr val="1A202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165731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78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9DFB6750-B4E8-42BD-93E8-AF90F8BF68F5}"/>
              </a:ext>
            </a:extLst>
          </p:cNvPr>
          <p:cNvSpPr txBox="1"/>
          <p:nvPr/>
        </p:nvSpPr>
        <p:spPr>
          <a:xfrm>
            <a:off x="6387131" y="1204399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课题目标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DE6D1B3-6946-4FA3-91D2-3DB615B678EA}"/>
              </a:ext>
            </a:extLst>
          </p:cNvPr>
          <p:cNvSpPr txBox="1"/>
          <p:nvPr/>
        </p:nvSpPr>
        <p:spPr>
          <a:xfrm>
            <a:off x="6387131" y="1722268"/>
            <a:ext cx="1498808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Subject Objective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2D46145-B2B0-4316-8ABB-6A70F0AED189}"/>
              </a:ext>
            </a:extLst>
          </p:cNvPr>
          <p:cNvSpPr txBox="1"/>
          <p:nvPr/>
        </p:nvSpPr>
        <p:spPr>
          <a:xfrm>
            <a:off x="6387131" y="2333484"/>
            <a:ext cx="346248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目前已经完成的工作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D335D09-82E9-4F86-A964-442977533C5D}"/>
              </a:ext>
            </a:extLst>
          </p:cNvPr>
          <p:cNvSpPr txBox="1"/>
          <p:nvPr/>
        </p:nvSpPr>
        <p:spPr>
          <a:xfrm>
            <a:off x="6387131" y="2851353"/>
            <a:ext cx="214129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dirty="0">
                <a:solidFill>
                  <a:schemeClr val="bg1"/>
                </a:solidFill>
                <a:latin typeface="-apple-system"/>
              </a:rPr>
              <a:t>Work Completed to Date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altLang="zh-CN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8867BA35-E42F-49CE-B0CF-A672358C4340}"/>
              </a:ext>
            </a:extLst>
          </p:cNvPr>
          <p:cNvSpPr txBox="1"/>
          <p:nvPr/>
        </p:nvSpPr>
        <p:spPr>
          <a:xfrm>
            <a:off x="6387131" y="4591654"/>
            <a:ext cx="1923604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下一步计划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CC1CCD11-04D0-4753-BF72-C37DDC867D98}"/>
              </a:ext>
            </a:extLst>
          </p:cNvPr>
          <p:cNvSpPr txBox="1"/>
          <p:nvPr/>
        </p:nvSpPr>
        <p:spPr>
          <a:xfrm>
            <a:off x="6387131" y="5109523"/>
            <a:ext cx="140974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altLang="zh-CN" sz="1600" b="0" i="0" dirty="0">
                <a:solidFill>
                  <a:schemeClr val="bg1"/>
                </a:solidFill>
                <a:effectLst/>
                <a:latin typeface="-apple-system"/>
              </a:rPr>
              <a:t>Next Steps Plan </a:t>
            </a:r>
          </a:p>
          <a:p>
            <a:pPr algn="l" fontAlgn="base"/>
            <a:endParaRPr lang="en-US" altLang="zh-CN" sz="1600" b="0" i="0" dirty="0">
              <a:solidFill>
                <a:srgbClr val="1A2029"/>
              </a:solidFill>
              <a:effectLst/>
              <a:latin typeface="-apple-system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DC4B2FB-BB76-41C8-965E-0654ED86E1AA}"/>
              </a:ext>
            </a:extLst>
          </p:cNvPr>
          <p:cNvSpPr txBox="1"/>
          <p:nvPr/>
        </p:nvSpPr>
        <p:spPr>
          <a:xfrm>
            <a:off x="5475800" y="1174606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#01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A16557-8577-4ADF-9D8C-9A5C0CBEAE4C}"/>
              </a:ext>
            </a:extLst>
          </p:cNvPr>
          <p:cNvSpPr txBox="1"/>
          <p:nvPr/>
        </p:nvSpPr>
        <p:spPr>
          <a:xfrm>
            <a:off x="5475800" y="230369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#02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E90EF2DB-1B5B-4E69-8898-0A6A4B9DFADB}"/>
              </a:ext>
            </a:extLst>
          </p:cNvPr>
          <p:cNvSpPr txBox="1"/>
          <p:nvPr/>
        </p:nvSpPr>
        <p:spPr>
          <a:xfrm>
            <a:off x="5475800" y="3432776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#03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3B19C32A-22A8-4440-B1CE-BB38CCFEB84C}"/>
              </a:ext>
            </a:extLst>
          </p:cNvPr>
          <p:cNvSpPr txBox="1"/>
          <p:nvPr/>
        </p:nvSpPr>
        <p:spPr>
          <a:xfrm>
            <a:off x="5475800" y="4561861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#04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96859E12-6A2D-4B08-A4AE-6D8685076E99}"/>
              </a:ext>
            </a:extLst>
          </p:cNvPr>
          <p:cNvSpPr/>
          <p:nvPr/>
        </p:nvSpPr>
        <p:spPr>
          <a:xfrm>
            <a:off x="7938224" y="4744863"/>
            <a:ext cx="7043878" cy="70438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lvl="0"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1462E7FC-9C27-4B55-BB88-CB48FB436B26}"/>
              </a:ext>
            </a:extLst>
          </p:cNvPr>
          <p:cNvSpPr/>
          <p:nvPr/>
        </p:nvSpPr>
        <p:spPr>
          <a:xfrm>
            <a:off x="8230787" y="5037427"/>
            <a:ext cx="6458754" cy="6458752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76FF438-82C7-4C2C-811A-B20A93FDC8CC}"/>
              </a:ext>
            </a:extLst>
          </p:cNvPr>
          <p:cNvSpPr txBox="1"/>
          <p:nvPr/>
        </p:nvSpPr>
        <p:spPr>
          <a:xfrm>
            <a:off x="6387131" y="3462569"/>
            <a:ext cx="269304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目前存在的问题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E3536B3-0220-457A-8E05-AB5818BA1072}"/>
              </a:ext>
            </a:extLst>
          </p:cNvPr>
          <p:cNvSpPr txBox="1"/>
          <p:nvPr/>
        </p:nvSpPr>
        <p:spPr>
          <a:xfrm>
            <a:off x="6391313" y="4054001"/>
            <a:ext cx="118320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b="0" i="0" dirty="0">
                <a:solidFill>
                  <a:schemeClr val="bg1"/>
                </a:solidFill>
                <a:effectLst/>
                <a:latin typeface="-apple-system"/>
              </a:rPr>
              <a:t>Current Issues</a:t>
            </a:r>
          </a:p>
        </p:txBody>
      </p:sp>
    </p:spTree>
    <p:extLst>
      <p:ext uri="{BB962C8B-B14F-4D97-AF65-F5344CB8AC3E}">
        <p14:creationId xmlns:p14="http://schemas.microsoft.com/office/powerpoint/2010/main" val="585801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4F68863-79B0-49A1-B394-CD0B5AB708B5}"/>
              </a:ext>
            </a:extLst>
          </p:cNvPr>
          <p:cNvSpPr txBox="1"/>
          <p:nvPr/>
        </p:nvSpPr>
        <p:spPr>
          <a:xfrm>
            <a:off x="3612119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#01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</a:rPr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28E5FEC2-DA38-4810-A18E-F5E21581AA8D}"/>
              </a:ext>
            </a:extLst>
          </p:cNvPr>
          <p:cNvSpPr/>
          <p:nvPr/>
        </p:nvSpPr>
        <p:spPr>
          <a:xfrm>
            <a:off x="3692753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77D90D4-F5E9-4701-960A-94C806710603}"/>
              </a:ext>
            </a:extLst>
          </p:cNvPr>
          <p:cNvSpPr txBox="1"/>
          <p:nvPr/>
        </p:nvSpPr>
        <p:spPr>
          <a:xfrm>
            <a:off x="4496698" y="2724273"/>
            <a:ext cx="225702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课题目标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DB4FB5-255F-4786-8C49-708351E3BB97}"/>
              </a:ext>
            </a:extLst>
          </p:cNvPr>
          <p:cNvSpPr txBox="1"/>
          <p:nvPr/>
        </p:nvSpPr>
        <p:spPr>
          <a:xfrm>
            <a:off x="4578942" y="3538093"/>
            <a:ext cx="1498808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500" dirty="0">
                <a:solidFill>
                  <a:schemeClr val="bg1"/>
                </a:solidFill>
              </a:rPr>
              <a:t>Subject Objective</a:t>
            </a:r>
          </a:p>
        </p:txBody>
      </p:sp>
    </p:spTree>
    <p:extLst>
      <p:ext uri="{BB962C8B-B14F-4D97-AF65-F5344CB8AC3E}">
        <p14:creationId xmlns:p14="http://schemas.microsoft.com/office/powerpoint/2010/main" val="163147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A36E89E-8A30-47E0-B320-8749476B1D11}"/>
              </a:ext>
            </a:extLst>
          </p:cNvPr>
          <p:cNvSpPr txBox="1"/>
          <p:nvPr/>
        </p:nvSpPr>
        <p:spPr>
          <a:xfrm>
            <a:off x="731838" y="874904"/>
            <a:ext cx="1538883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dirty="0"/>
              <a:t>课题目标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1A9585-629B-4C64-B942-AEBEF5249C5A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b="1" dirty="0">
                <a:solidFill>
                  <a:schemeClr val="accent1"/>
                </a:solidFill>
              </a:rPr>
              <a:t>背景与意义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8622A1-A24A-4FC5-8A91-716A24512005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方法及过程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47C4E3-938D-4C92-A784-9DF3C05D9148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成果展示及应用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118943-2D6B-4069-81F5-171DA37937C2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总结致谢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A8CC751-2344-43DD-BB28-3F48786A902F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B5776B7-31A8-45B5-9613-826D33DE3053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4531548-4F3E-44D5-9E3A-331FF00E0007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7670E491-1818-4536-8741-848371571FC2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EE4BA25-5226-4585-B96E-B8D82C09C689}"/>
              </a:ext>
            </a:extLst>
          </p:cNvPr>
          <p:cNvSpPr/>
          <p:nvPr/>
        </p:nvSpPr>
        <p:spPr>
          <a:xfrm>
            <a:off x="3692753" y="317500"/>
            <a:ext cx="120650" cy="120650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38D46F8-3804-41C8-98D8-34F61C977850}"/>
              </a:ext>
            </a:extLst>
          </p:cNvPr>
          <p:cNvSpPr/>
          <p:nvPr/>
        </p:nvSpPr>
        <p:spPr>
          <a:xfrm rot="18900000">
            <a:off x="2671871" y="1059977"/>
            <a:ext cx="261947" cy="26194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F77AF2B5-29CD-45B8-84D3-57846305A67B}"/>
              </a:ext>
            </a:extLst>
          </p:cNvPr>
          <p:cNvSpPr/>
          <p:nvPr/>
        </p:nvSpPr>
        <p:spPr>
          <a:xfrm rot="18900000">
            <a:off x="2789312" y="942535"/>
            <a:ext cx="261947" cy="261947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BEEC56E-A284-432F-B551-9DB164621BF4}"/>
              </a:ext>
            </a:extLst>
          </p:cNvPr>
          <p:cNvSpPr txBox="1"/>
          <p:nvPr/>
        </p:nvSpPr>
        <p:spPr>
          <a:xfrm>
            <a:off x="1093949" y="2051564"/>
            <a:ext cx="4156607" cy="35634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智能控制花瓶</a:t>
            </a:r>
            <a:endParaRPr lang="en-US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通过内置传感器监测生长环境，自动调节水分供应和光照情况，帮助用户智能延长鲜花待机时间，避免过度浇水或缺乏照顾。</a:t>
            </a:r>
          </a:p>
          <a:p>
            <a:pPr>
              <a:lnSpc>
                <a:spcPct val="125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D84AFA05-120E-49EA-B472-8A59A85B6E86}"/>
              </a:ext>
            </a:extLst>
          </p:cNvPr>
          <p:cNvSpPr/>
          <p:nvPr/>
        </p:nvSpPr>
        <p:spPr>
          <a:xfrm>
            <a:off x="894822" y="2203382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1084751-F1C3-413F-AFBF-54B91F403CF8}"/>
              </a:ext>
            </a:extLst>
          </p:cNvPr>
          <p:cNvSpPr/>
          <p:nvPr/>
        </p:nvSpPr>
        <p:spPr>
          <a:xfrm>
            <a:off x="731838" y="2203382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46169D7-71D3-4CC6-A832-17D18A51DCCE}"/>
              </a:ext>
            </a:extLst>
          </p:cNvPr>
          <p:cNvSpPr/>
          <p:nvPr/>
        </p:nvSpPr>
        <p:spPr>
          <a:xfrm>
            <a:off x="891501" y="2890820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844251DB-509E-497B-9DA2-B0CA3931D952}"/>
              </a:ext>
            </a:extLst>
          </p:cNvPr>
          <p:cNvSpPr/>
          <p:nvPr/>
        </p:nvSpPr>
        <p:spPr>
          <a:xfrm>
            <a:off x="728517" y="2890820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pic>
        <p:nvPicPr>
          <p:cNvPr id="56" name="图片 55" descr="图片包含 游戏机, 灯光, 水, 交通&#10;&#10;描述已自动生成">
            <a:extLst>
              <a:ext uri="{FF2B5EF4-FFF2-40B4-BE49-F238E27FC236}">
                <a16:creationId xmlns:a16="http://schemas.microsoft.com/office/drawing/2014/main" id="{F2638C15-FC31-45BE-93CB-B3D2DB706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2527"/>
          <a:stretch>
            <a:fillRect/>
          </a:stretch>
        </p:blipFill>
        <p:spPr>
          <a:xfrm>
            <a:off x="12541395" y="938094"/>
            <a:ext cx="3281926" cy="7102378"/>
          </a:xfrm>
          <a:custGeom>
            <a:avLst/>
            <a:gdLst>
              <a:gd name="connsiteX0" fmla="*/ 0 w 3281926"/>
              <a:gd name="connsiteY0" fmla="*/ 0 h 7102378"/>
              <a:gd name="connsiteX1" fmla="*/ 3281926 w 3281926"/>
              <a:gd name="connsiteY1" fmla="*/ 0 h 7102378"/>
              <a:gd name="connsiteX2" fmla="*/ 3281926 w 3281926"/>
              <a:gd name="connsiteY2" fmla="*/ 7102378 h 7102378"/>
              <a:gd name="connsiteX3" fmla="*/ 0 w 3281926"/>
              <a:gd name="connsiteY3" fmla="*/ 7102378 h 710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926" h="7102378">
                <a:moveTo>
                  <a:pt x="0" y="0"/>
                </a:moveTo>
                <a:lnTo>
                  <a:pt x="3281926" y="0"/>
                </a:lnTo>
                <a:lnTo>
                  <a:pt x="3281926" y="7102378"/>
                </a:lnTo>
                <a:lnTo>
                  <a:pt x="0" y="7102378"/>
                </a:lnTo>
                <a:close/>
              </a:path>
            </a:pathLst>
          </a:custGeom>
        </p:spPr>
      </p:pic>
      <p:pic>
        <p:nvPicPr>
          <p:cNvPr id="28" name="内容占位符 9">
            <a:extLst>
              <a:ext uri="{FF2B5EF4-FFF2-40B4-BE49-F238E27FC236}">
                <a16:creationId xmlns:a16="http://schemas.microsoft.com/office/drawing/2014/main" id="{7136B443-ADDB-44E5-A013-72D6B482F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546"/>
          <a:stretch/>
        </p:blipFill>
        <p:spPr>
          <a:xfrm>
            <a:off x="5697266" y="1485965"/>
            <a:ext cx="5694217" cy="4300974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0017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9A8D3D0-2800-4DCB-AAAB-F617D5D694BC}"/>
              </a:ext>
            </a:extLst>
          </p:cNvPr>
          <p:cNvSpPr txBox="1"/>
          <p:nvPr/>
        </p:nvSpPr>
        <p:spPr>
          <a:xfrm>
            <a:off x="4162879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#02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5B13310-F67E-4203-AF4C-8D0D4944B788}"/>
              </a:ext>
            </a:extLst>
          </p:cNvPr>
          <p:cNvSpPr/>
          <p:nvPr/>
        </p:nvSpPr>
        <p:spPr>
          <a:xfrm>
            <a:off x="4876542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56F02E-7DF5-41C1-9E4C-B93B7F883EC1}"/>
              </a:ext>
            </a:extLst>
          </p:cNvPr>
          <p:cNvSpPr txBox="1"/>
          <p:nvPr/>
        </p:nvSpPr>
        <p:spPr>
          <a:xfrm>
            <a:off x="4997192" y="2724273"/>
            <a:ext cx="4154984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目前已经完成的工作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A304E6E-E6C1-4426-B06E-5F473AFC9B32}"/>
              </a:ext>
            </a:extLst>
          </p:cNvPr>
          <p:cNvSpPr txBox="1"/>
          <p:nvPr/>
        </p:nvSpPr>
        <p:spPr>
          <a:xfrm>
            <a:off x="5162156" y="3379668"/>
            <a:ext cx="214129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1600" dirty="0">
                <a:solidFill>
                  <a:schemeClr val="bg1"/>
                </a:solidFill>
                <a:latin typeface="-apple-system"/>
              </a:rPr>
              <a:t>Work Completed to Date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altLang="zh-CN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951584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C08377ED-D137-4401-B7A9-177B3104998E}"/>
              </a:ext>
            </a:extLst>
          </p:cNvPr>
          <p:cNvSpPr/>
          <p:nvPr/>
        </p:nvSpPr>
        <p:spPr>
          <a:xfrm>
            <a:off x="609600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2694172B-6E38-412C-B312-1AE5F927126E}"/>
              </a:ext>
            </a:extLst>
          </p:cNvPr>
          <p:cNvSpPr/>
          <p:nvPr/>
        </p:nvSpPr>
        <p:spPr>
          <a:xfrm>
            <a:off x="736601" y="1871133"/>
            <a:ext cx="10718800" cy="3039534"/>
          </a:xfrm>
          <a:prstGeom prst="roundRect">
            <a:avLst>
              <a:gd name="adj" fmla="val 7660"/>
            </a:avLst>
          </a:prstGeom>
          <a:noFill/>
          <a:ln w="19050">
            <a:gradFill flip="none" rotWithShape="1"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  <a:gs pos="50000">
                  <a:schemeClr val="accent2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3C03C3-14F8-44A5-ADEA-68C14436B8B3}"/>
              </a:ext>
            </a:extLst>
          </p:cNvPr>
          <p:cNvSpPr txBox="1"/>
          <p:nvPr/>
        </p:nvSpPr>
        <p:spPr>
          <a:xfrm>
            <a:off x="1177005" y="2102862"/>
            <a:ext cx="332142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600" b="1" dirty="0">
                <a:effectLst>
                  <a:outerShdw blurRad="50800" dist="38100" dir="2700000" sx="103000" sy="103000" algn="tl" rotWithShape="0">
                    <a:prstClr val="black">
                      <a:alpha val="40000"/>
                    </a:prstClr>
                  </a:outerShdw>
                </a:effectLst>
                <a:latin typeface="腾祥伯当行楷简" panose="01010104010101010101" pitchFamily="2" charset="-122"/>
                <a:ea typeface="腾祥伯当行楷简" panose="01010104010101010101" pitchFamily="2" charset="-122"/>
              </a:rPr>
              <a:t>主体演示</a:t>
            </a: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8ACB990C-0A27-4A49-8038-B0184A104FD6}"/>
              </a:ext>
            </a:extLst>
          </p:cNvPr>
          <p:cNvSpPr/>
          <p:nvPr/>
        </p:nvSpPr>
        <p:spPr>
          <a:xfrm>
            <a:off x="10994498" y="277283"/>
            <a:ext cx="127000" cy="211666"/>
          </a:xfrm>
          <a:custGeom>
            <a:avLst/>
            <a:gdLst>
              <a:gd name="connsiteX0" fmla="*/ 64803 w 114300"/>
              <a:gd name="connsiteY0" fmla="*/ 115 h 190500"/>
              <a:gd name="connsiteX1" fmla="*/ 105475 w 114300"/>
              <a:gd name="connsiteY1" fmla="*/ 6782 h 190500"/>
              <a:gd name="connsiteX2" fmla="*/ 105475 w 114300"/>
              <a:gd name="connsiteY2" fmla="*/ 32719 h 190500"/>
              <a:gd name="connsiteX3" fmla="*/ 62992 w 114300"/>
              <a:gd name="connsiteY3" fmla="*/ 21175 h 190500"/>
              <a:gd name="connsiteX4" fmla="*/ 35180 w 114300"/>
              <a:gd name="connsiteY4" fmla="*/ 28252 h 190500"/>
              <a:gd name="connsiteX5" fmla="*/ 24417 w 114300"/>
              <a:gd name="connsiteY5" fmla="*/ 47950 h 190500"/>
              <a:gd name="connsiteX6" fmla="*/ 31845 w 114300"/>
              <a:gd name="connsiteY6" fmla="*/ 66152 h 190500"/>
              <a:gd name="connsiteX7" fmla="*/ 64135 w 114300"/>
              <a:gd name="connsiteY7" fmla="*/ 85307 h 190500"/>
              <a:gd name="connsiteX8" fmla="*/ 102426 w 114300"/>
              <a:gd name="connsiteY8" fmla="*/ 111253 h 190500"/>
              <a:gd name="connsiteX9" fmla="*/ 113380 w 114300"/>
              <a:gd name="connsiteY9" fmla="*/ 140402 h 190500"/>
              <a:gd name="connsiteX10" fmla="*/ 95568 w 114300"/>
              <a:gd name="connsiteY10" fmla="*/ 177646 h 190500"/>
              <a:gd name="connsiteX11" fmla="*/ 46228 w 114300"/>
              <a:gd name="connsiteY11" fmla="*/ 190615 h 190500"/>
              <a:gd name="connsiteX12" fmla="*/ 20511 w 114300"/>
              <a:gd name="connsiteY12" fmla="*/ 187580 h 190500"/>
              <a:gd name="connsiteX13" fmla="*/ -920 w 114300"/>
              <a:gd name="connsiteY13" fmla="*/ 180025 h 190500"/>
              <a:gd name="connsiteX14" fmla="*/ -920 w 114300"/>
              <a:gd name="connsiteY14" fmla="*/ 152896 h 190500"/>
              <a:gd name="connsiteX15" fmla="*/ 21940 w 114300"/>
              <a:gd name="connsiteY15" fmla="*/ 165033 h 190500"/>
              <a:gd name="connsiteX16" fmla="*/ 48991 w 114300"/>
              <a:gd name="connsiteY16" fmla="*/ 169792 h 190500"/>
              <a:gd name="connsiteX17" fmla="*/ 88139 w 114300"/>
              <a:gd name="connsiteY17" fmla="*/ 142187 h 190500"/>
              <a:gd name="connsiteX18" fmla="*/ 83948 w 114300"/>
              <a:gd name="connsiteY18" fmla="*/ 128264 h 190500"/>
              <a:gd name="connsiteX19" fmla="*/ 72422 w 114300"/>
              <a:gd name="connsiteY19" fmla="*/ 117320 h 190500"/>
              <a:gd name="connsiteX20" fmla="*/ 44990 w 114300"/>
              <a:gd name="connsiteY20" fmla="*/ 102680 h 190500"/>
              <a:gd name="connsiteX21" fmla="*/ 8128 w 114300"/>
              <a:gd name="connsiteY21" fmla="*/ 77039 h 190500"/>
              <a:gd name="connsiteX22" fmla="*/ -825 w 114300"/>
              <a:gd name="connsiteY22" fmla="*/ 49969 h 190500"/>
              <a:gd name="connsiteX23" fmla="*/ 17844 w 114300"/>
              <a:gd name="connsiteY23" fmla="*/ 13564 h 190500"/>
              <a:gd name="connsiteX24" fmla="*/ 64803 w 114300"/>
              <a:gd name="connsiteY24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4300" h="190500">
                <a:moveTo>
                  <a:pt x="64803" y="115"/>
                </a:moveTo>
                <a:cubicBezTo>
                  <a:pt x="83281" y="115"/>
                  <a:pt x="96807" y="2334"/>
                  <a:pt x="105475" y="6782"/>
                </a:cubicBezTo>
                <a:lnTo>
                  <a:pt x="105475" y="32719"/>
                </a:lnTo>
                <a:cubicBezTo>
                  <a:pt x="94235" y="25023"/>
                  <a:pt x="80043" y="21175"/>
                  <a:pt x="62992" y="21175"/>
                </a:cubicBezTo>
                <a:cubicBezTo>
                  <a:pt x="51563" y="21175"/>
                  <a:pt x="42324" y="23537"/>
                  <a:pt x="35180" y="28252"/>
                </a:cubicBezTo>
                <a:cubicBezTo>
                  <a:pt x="28036" y="32976"/>
                  <a:pt x="24417" y="39539"/>
                  <a:pt x="24417" y="47950"/>
                </a:cubicBezTo>
                <a:cubicBezTo>
                  <a:pt x="24417" y="55408"/>
                  <a:pt x="26893" y="61475"/>
                  <a:pt x="31845" y="66152"/>
                </a:cubicBezTo>
                <a:cubicBezTo>
                  <a:pt x="36799" y="70838"/>
                  <a:pt x="47562" y="77220"/>
                  <a:pt x="64135" y="85307"/>
                </a:cubicBezTo>
                <a:cubicBezTo>
                  <a:pt x="82424" y="93955"/>
                  <a:pt x="95187" y="102604"/>
                  <a:pt x="102426" y="111253"/>
                </a:cubicBezTo>
                <a:cubicBezTo>
                  <a:pt x="109760" y="119892"/>
                  <a:pt x="113380" y="129617"/>
                  <a:pt x="113380" y="140402"/>
                </a:cubicBezTo>
                <a:cubicBezTo>
                  <a:pt x="113380" y="156584"/>
                  <a:pt x="107475" y="168999"/>
                  <a:pt x="95568" y="177646"/>
                </a:cubicBezTo>
                <a:cubicBezTo>
                  <a:pt x="83757" y="186292"/>
                  <a:pt x="67279" y="190615"/>
                  <a:pt x="46228" y="190615"/>
                </a:cubicBezTo>
                <a:cubicBezTo>
                  <a:pt x="38895" y="190615"/>
                  <a:pt x="30322" y="189603"/>
                  <a:pt x="20511" y="187580"/>
                </a:cubicBezTo>
                <a:cubicBezTo>
                  <a:pt x="10700" y="185558"/>
                  <a:pt x="3556" y="183040"/>
                  <a:pt x="-920" y="180025"/>
                </a:cubicBezTo>
                <a:lnTo>
                  <a:pt x="-920" y="152896"/>
                </a:lnTo>
                <a:cubicBezTo>
                  <a:pt x="4795" y="157814"/>
                  <a:pt x="12415" y="161859"/>
                  <a:pt x="21940" y="165033"/>
                </a:cubicBezTo>
                <a:cubicBezTo>
                  <a:pt x="31465" y="168206"/>
                  <a:pt x="40418" y="169792"/>
                  <a:pt x="48991" y="169792"/>
                </a:cubicBezTo>
                <a:cubicBezTo>
                  <a:pt x="75089" y="169792"/>
                  <a:pt x="88139" y="160590"/>
                  <a:pt x="88139" y="142187"/>
                </a:cubicBezTo>
                <a:cubicBezTo>
                  <a:pt x="88139" y="137030"/>
                  <a:pt x="86805" y="132389"/>
                  <a:pt x="83948" y="128264"/>
                </a:cubicBezTo>
                <a:cubicBezTo>
                  <a:pt x="81185" y="124140"/>
                  <a:pt x="77280" y="120492"/>
                  <a:pt x="72422" y="117320"/>
                </a:cubicBezTo>
                <a:cubicBezTo>
                  <a:pt x="67564" y="114148"/>
                  <a:pt x="58421" y="109262"/>
                  <a:pt x="44990" y="102680"/>
                </a:cubicBezTo>
                <a:cubicBezTo>
                  <a:pt x="26321" y="93479"/>
                  <a:pt x="14034" y="84935"/>
                  <a:pt x="8128" y="77039"/>
                </a:cubicBezTo>
                <a:cubicBezTo>
                  <a:pt x="2127" y="69152"/>
                  <a:pt x="-825" y="60123"/>
                  <a:pt x="-825" y="49969"/>
                </a:cubicBezTo>
                <a:cubicBezTo>
                  <a:pt x="-825" y="34662"/>
                  <a:pt x="5367" y="22527"/>
                  <a:pt x="17844" y="13564"/>
                </a:cubicBezTo>
                <a:cubicBezTo>
                  <a:pt x="30227" y="4601"/>
                  <a:pt x="45848" y="115"/>
                  <a:pt x="64803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3B87541A-2143-46EF-B1EA-C55328D5F532}"/>
              </a:ext>
            </a:extLst>
          </p:cNvPr>
          <p:cNvSpPr/>
          <p:nvPr/>
        </p:nvSpPr>
        <p:spPr>
          <a:xfrm>
            <a:off x="10518249" y="277283"/>
            <a:ext cx="127000" cy="201082"/>
          </a:xfrm>
          <a:custGeom>
            <a:avLst/>
            <a:gdLst>
              <a:gd name="connsiteX0" fmla="*/ -920 w 114300"/>
              <a:gd name="connsiteY0" fmla="*/ 115 h 180975"/>
              <a:gd name="connsiteX1" fmla="*/ 51039 w 114300"/>
              <a:gd name="connsiteY1" fmla="*/ 115 h 180975"/>
              <a:gd name="connsiteX2" fmla="*/ 97026 w 114300"/>
              <a:gd name="connsiteY2" fmla="*/ 14250 h 180975"/>
              <a:gd name="connsiteX3" fmla="*/ 113380 w 114300"/>
              <a:gd name="connsiteY3" fmla="*/ 54674 h 180975"/>
              <a:gd name="connsiteX4" fmla="*/ 94254 w 114300"/>
              <a:gd name="connsiteY4" fmla="*/ 97842 h 180975"/>
              <a:gd name="connsiteX5" fmla="*/ 46429 w 114300"/>
              <a:gd name="connsiteY5" fmla="*/ 113443 h 180975"/>
              <a:gd name="connsiteX6" fmla="*/ 22693 w 114300"/>
              <a:gd name="connsiteY6" fmla="*/ 113443 h 180975"/>
              <a:gd name="connsiteX7" fmla="*/ 22693 w 114300"/>
              <a:gd name="connsiteY7" fmla="*/ 181090 h 180975"/>
              <a:gd name="connsiteX8" fmla="*/ -920 w 114300"/>
              <a:gd name="connsiteY8" fmla="*/ 181090 h 180975"/>
              <a:gd name="connsiteX9" fmla="*/ -920 w 114300"/>
              <a:gd name="connsiteY9" fmla="*/ 115 h 180975"/>
              <a:gd name="connsiteX10" fmla="*/ 22693 w 114300"/>
              <a:gd name="connsiteY10" fmla="*/ 20679 h 180975"/>
              <a:gd name="connsiteX11" fmla="*/ 22693 w 114300"/>
              <a:gd name="connsiteY11" fmla="*/ 92879 h 180975"/>
              <a:gd name="connsiteX12" fmla="*/ 44543 w 114300"/>
              <a:gd name="connsiteY12" fmla="*/ 92879 h 180975"/>
              <a:gd name="connsiteX13" fmla="*/ 77366 w 114300"/>
              <a:gd name="connsiteY13" fmla="*/ 83240 h 180975"/>
              <a:gd name="connsiteX14" fmla="*/ 88586 w 114300"/>
              <a:gd name="connsiteY14" fmla="*/ 55608 h 180975"/>
              <a:gd name="connsiteX15" fmla="*/ 46781 w 114300"/>
              <a:gd name="connsiteY15" fmla="*/ 20679 h 180975"/>
              <a:gd name="connsiteX16" fmla="*/ 22693 w 114300"/>
              <a:gd name="connsiteY16" fmla="*/ 20679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00" h="180975">
                <a:moveTo>
                  <a:pt x="-920" y="115"/>
                </a:moveTo>
                <a:lnTo>
                  <a:pt x="51039" y="115"/>
                </a:lnTo>
                <a:cubicBezTo>
                  <a:pt x="70794" y="115"/>
                  <a:pt x="86119" y="4830"/>
                  <a:pt x="97026" y="14250"/>
                </a:cubicBezTo>
                <a:cubicBezTo>
                  <a:pt x="107931" y="23680"/>
                  <a:pt x="113380" y="37148"/>
                  <a:pt x="113380" y="54674"/>
                </a:cubicBezTo>
                <a:cubicBezTo>
                  <a:pt x="113380" y="72438"/>
                  <a:pt x="107008" y="86821"/>
                  <a:pt x="94254" y="97842"/>
                </a:cubicBezTo>
                <a:cubicBezTo>
                  <a:pt x="81500" y="108871"/>
                  <a:pt x="65555" y="114063"/>
                  <a:pt x="46429" y="113443"/>
                </a:cubicBezTo>
                <a:lnTo>
                  <a:pt x="22693" y="113443"/>
                </a:lnTo>
                <a:lnTo>
                  <a:pt x="22693" y="181090"/>
                </a:lnTo>
                <a:lnTo>
                  <a:pt x="-920" y="181090"/>
                </a:lnTo>
                <a:lnTo>
                  <a:pt x="-920" y="115"/>
                </a:lnTo>
                <a:close/>
                <a:moveTo>
                  <a:pt x="22693" y="20679"/>
                </a:moveTo>
                <a:lnTo>
                  <a:pt x="22693" y="92879"/>
                </a:lnTo>
                <a:lnTo>
                  <a:pt x="44543" y="92879"/>
                </a:lnTo>
                <a:cubicBezTo>
                  <a:pt x="58944" y="92879"/>
                  <a:pt x="69889" y="89669"/>
                  <a:pt x="77366" y="83240"/>
                </a:cubicBezTo>
                <a:cubicBezTo>
                  <a:pt x="84843" y="76820"/>
                  <a:pt x="88586" y="67609"/>
                  <a:pt x="88586" y="55608"/>
                </a:cubicBezTo>
                <a:cubicBezTo>
                  <a:pt x="88586" y="32319"/>
                  <a:pt x="74652" y="20679"/>
                  <a:pt x="46781" y="20679"/>
                </a:cubicBezTo>
                <a:lnTo>
                  <a:pt x="22693" y="20679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FADE0003-6590-4E97-918F-37C68CFAECDC}"/>
              </a:ext>
            </a:extLst>
          </p:cNvPr>
          <p:cNvSpPr/>
          <p:nvPr/>
        </p:nvSpPr>
        <p:spPr>
          <a:xfrm>
            <a:off x="10676998" y="277283"/>
            <a:ext cx="105833" cy="201082"/>
          </a:xfrm>
          <a:custGeom>
            <a:avLst/>
            <a:gdLst>
              <a:gd name="connsiteX0" fmla="*/ -920 w 95250"/>
              <a:gd name="connsiteY0" fmla="*/ 115 h 180975"/>
              <a:gd name="connsiteX1" fmla="*/ 22416 w 95250"/>
              <a:gd name="connsiteY1" fmla="*/ 115 h 180975"/>
              <a:gd name="connsiteX2" fmla="*/ 22416 w 95250"/>
              <a:gd name="connsiteY2" fmla="*/ 160410 h 180975"/>
              <a:gd name="connsiteX3" fmla="*/ 94330 w 95250"/>
              <a:gd name="connsiteY3" fmla="*/ 160410 h 180975"/>
              <a:gd name="connsiteX4" fmla="*/ 94330 w 95250"/>
              <a:gd name="connsiteY4" fmla="*/ 181090 h 180975"/>
              <a:gd name="connsiteX5" fmla="*/ -920 w 95250"/>
              <a:gd name="connsiteY5" fmla="*/ 181090 h 180975"/>
              <a:gd name="connsiteX6" fmla="*/ -920 w 95250"/>
              <a:gd name="connsiteY6" fmla="*/ 115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50" h="180975">
                <a:moveTo>
                  <a:pt x="-920" y="115"/>
                </a:moveTo>
                <a:lnTo>
                  <a:pt x="22416" y="115"/>
                </a:lnTo>
                <a:lnTo>
                  <a:pt x="22416" y="160410"/>
                </a:lnTo>
                <a:lnTo>
                  <a:pt x="94330" y="160410"/>
                </a:lnTo>
                <a:lnTo>
                  <a:pt x="94330" y="181090"/>
                </a:lnTo>
                <a:lnTo>
                  <a:pt x="-920" y="181090"/>
                </a:ln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A302024A-DDD0-4636-BB38-178F023415FF}"/>
              </a:ext>
            </a:extLst>
          </p:cNvPr>
          <p:cNvSpPr/>
          <p:nvPr/>
        </p:nvSpPr>
        <p:spPr>
          <a:xfrm>
            <a:off x="10803998" y="277283"/>
            <a:ext cx="158750" cy="211666"/>
          </a:xfrm>
          <a:custGeom>
            <a:avLst/>
            <a:gdLst>
              <a:gd name="connsiteX0" fmla="*/ -920 w 142875"/>
              <a:gd name="connsiteY0" fmla="*/ 115 h 190500"/>
              <a:gd name="connsiteX1" fmla="*/ 23559 w 142875"/>
              <a:gd name="connsiteY1" fmla="*/ 115 h 190500"/>
              <a:gd name="connsiteX2" fmla="*/ 23559 w 142875"/>
              <a:gd name="connsiteY2" fmla="*/ 112843 h 190500"/>
              <a:gd name="connsiteX3" fmla="*/ 71280 w 142875"/>
              <a:gd name="connsiteY3" fmla="*/ 169086 h 190500"/>
              <a:gd name="connsiteX4" fmla="*/ 117476 w 142875"/>
              <a:gd name="connsiteY4" fmla="*/ 114653 h 190500"/>
              <a:gd name="connsiteX5" fmla="*/ 117476 w 142875"/>
              <a:gd name="connsiteY5" fmla="*/ 115 h 190500"/>
              <a:gd name="connsiteX6" fmla="*/ 141955 w 142875"/>
              <a:gd name="connsiteY6" fmla="*/ 115 h 190500"/>
              <a:gd name="connsiteX7" fmla="*/ 141955 w 142875"/>
              <a:gd name="connsiteY7" fmla="*/ 111148 h 190500"/>
              <a:gd name="connsiteX8" fmla="*/ 68994 w 142875"/>
              <a:gd name="connsiteY8" fmla="*/ 190615 h 190500"/>
              <a:gd name="connsiteX9" fmla="*/ -920 w 142875"/>
              <a:gd name="connsiteY9" fmla="*/ 113929 h 190500"/>
              <a:gd name="connsiteX10" fmla="*/ -920 w 142875"/>
              <a:gd name="connsiteY10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875" h="190500">
                <a:moveTo>
                  <a:pt x="-920" y="115"/>
                </a:moveTo>
                <a:lnTo>
                  <a:pt x="23559" y="115"/>
                </a:lnTo>
                <a:lnTo>
                  <a:pt x="23559" y="112843"/>
                </a:lnTo>
                <a:cubicBezTo>
                  <a:pt x="23559" y="150338"/>
                  <a:pt x="39466" y="169086"/>
                  <a:pt x="71280" y="169086"/>
                </a:cubicBezTo>
                <a:cubicBezTo>
                  <a:pt x="102046" y="169086"/>
                  <a:pt x="117476" y="150942"/>
                  <a:pt x="117476" y="114653"/>
                </a:cubicBezTo>
                <a:lnTo>
                  <a:pt x="117476" y="115"/>
                </a:lnTo>
                <a:lnTo>
                  <a:pt x="141955" y="115"/>
                </a:lnTo>
                <a:lnTo>
                  <a:pt x="141955" y="111148"/>
                </a:lnTo>
                <a:cubicBezTo>
                  <a:pt x="141955" y="164126"/>
                  <a:pt x="117666" y="190615"/>
                  <a:pt x="68994" y="190615"/>
                </a:cubicBezTo>
                <a:cubicBezTo>
                  <a:pt x="22416" y="190615"/>
                  <a:pt x="-920" y="165054"/>
                  <a:pt x="-920" y="113929"/>
                </a:cubicBez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39033BD2-FBE5-4F81-AE3B-000FAD69F562}"/>
              </a:ext>
            </a:extLst>
          </p:cNvPr>
          <p:cNvSpPr/>
          <p:nvPr/>
        </p:nvSpPr>
        <p:spPr>
          <a:xfrm>
            <a:off x="9798584" y="266700"/>
            <a:ext cx="1661579" cy="222249"/>
          </a:xfrm>
          <a:custGeom>
            <a:avLst/>
            <a:gdLst>
              <a:gd name="connsiteX0" fmla="*/ 1231520 w 1495425"/>
              <a:gd name="connsiteY0" fmla="*/ 178615 h 200025"/>
              <a:gd name="connsiteX1" fmla="*/ 1238950 w 1495425"/>
              <a:gd name="connsiteY1" fmla="*/ 181469 h 200025"/>
              <a:gd name="connsiteX2" fmla="*/ 1241902 w 1495425"/>
              <a:gd name="connsiteY2" fmla="*/ 188842 h 200025"/>
              <a:gd name="connsiteX3" fmla="*/ 1238950 w 1495425"/>
              <a:gd name="connsiteY3" fmla="*/ 196216 h 200025"/>
              <a:gd name="connsiteX4" fmla="*/ 1231520 w 1495425"/>
              <a:gd name="connsiteY4" fmla="*/ 199188 h 200025"/>
              <a:gd name="connsiteX5" fmla="*/ 1224376 w 1495425"/>
              <a:gd name="connsiteY5" fmla="*/ 196216 h 200025"/>
              <a:gd name="connsiteX6" fmla="*/ 1221518 w 1495425"/>
              <a:gd name="connsiteY6" fmla="*/ 188842 h 200025"/>
              <a:gd name="connsiteX7" fmla="*/ 1224376 w 1495425"/>
              <a:gd name="connsiteY7" fmla="*/ 181469 h 200025"/>
              <a:gd name="connsiteX8" fmla="*/ 1231520 w 1495425"/>
              <a:gd name="connsiteY8" fmla="*/ 178615 h 200025"/>
              <a:gd name="connsiteX9" fmla="*/ 560884 w 1495425"/>
              <a:gd name="connsiteY9" fmla="*/ 73010 h 200025"/>
              <a:gd name="connsiteX10" fmla="*/ 530756 w 1495425"/>
              <a:gd name="connsiteY10" fmla="*/ 85383 h 200025"/>
              <a:gd name="connsiteX11" fmla="*/ 516050 w 1495425"/>
              <a:gd name="connsiteY11" fmla="*/ 120940 h 200025"/>
              <a:gd name="connsiteX12" fmla="*/ 599060 w 1495425"/>
              <a:gd name="connsiteY12" fmla="*/ 120940 h 200025"/>
              <a:gd name="connsiteX13" fmla="*/ 588316 w 1495425"/>
              <a:gd name="connsiteY13" fmla="*/ 85564 h 200025"/>
              <a:gd name="connsiteX14" fmla="*/ 560884 w 1495425"/>
              <a:gd name="connsiteY14" fmla="*/ 73010 h 200025"/>
              <a:gd name="connsiteX15" fmla="*/ 345142 w 1495425"/>
              <a:gd name="connsiteY15" fmla="*/ 65399 h 200025"/>
              <a:gd name="connsiteX16" fmla="*/ 356696 w 1495425"/>
              <a:gd name="connsiteY16" fmla="*/ 65399 h 200025"/>
              <a:gd name="connsiteX17" fmla="*/ 356696 w 1495425"/>
              <a:gd name="connsiteY17" fmla="*/ 196929 h 200025"/>
              <a:gd name="connsiteX18" fmla="*/ 345142 w 1495425"/>
              <a:gd name="connsiteY18" fmla="*/ 196929 h 200025"/>
              <a:gd name="connsiteX19" fmla="*/ 1451452 w 1495425"/>
              <a:gd name="connsiteY19" fmla="*/ 62189 h 200025"/>
              <a:gd name="connsiteX20" fmla="*/ 1483456 w 1495425"/>
              <a:gd name="connsiteY20" fmla="*/ 76401 h 200025"/>
              <a:gd name="connsiteX21" fmla="*/ 1494505 w 1495425"/>
              <a:gd name="connsiteY21" fmla="*/ 116892 h 200025"/>
              <a:gd name="connsiteX22" fmla="*/ 1494505 w 1495425"/>
              <a:gd name="connsiteY22" fmla="*/ 196929 h 200025"/>
              <a:gd name="connsiteX23" fmla="*/ 1482980 w 1495425"/>
              <a:gd name="connsiteY23" fmla="*/ 196929 h 200025"/>
              <a:gd name="connsiteX24" fmla="*/ 1482980 w 1495425"/>
              <a:gd name="connsiteY24" fmla="*/ 120340 h 200025"/>
              <a:gd name="connsiteX25" fmla="*/ 1449452 w 1495425"/>
              <a:gd name="connsiteY25" fmla="*/ 73010 h 200025"/>
              <a:gd name="connsiteX26" fmla="*/ 1418686 w 1495425"/>
              <a:gd name="connsiteY26" fmla="*/ 86926 h 200025"/>
              <a:gd name="connsiteX27" fmla="*/ 1406685 w 1495425"/>
              <a:gd name="connsiteY27" fmla="*/ 121416 h 200025"/>
              <a:gd name="connsiteX28" fmla="*/ 1406685 w 1495425"/>
              <a:gd name="connsiteY28" fmla="*/ 196929 h 200025"/>
              <a:gd name="connsiteX29" fmla="*/ 1395159 w 1495425"/>
              <a:gd name="connsiteY29" fmla="*/ 196929 h 200025"/>
              <a:gd name="connsiteX30" fmla="*/ 1395159 w 1495425"/>
              <a:gd name="connsiteY30" fmla="*/ 65399 h 200025"/>
              <a:gd name="connsiteX31" fmla="*/ 1406685 w 1495425"/>
              <a:gd name="connsiteY31" fmla="*/ 65399 h 200025"/>
              <a:gd name="connsiteX32" fmla="*/ 1406685 w 1495425"/>
              <a:gd name="connsiteY32" fmla="*/ 89307 h 200025"/>
              <a:gd name="connsiteX33" fmla="*/ 1407256 w 1495425"/>
              <a:gd name="connsiteY33" fmla="*/ 89307 h 200025"/>
              <a:gd name="connsiteX34" fmla="*/ 1451452 w 1495425"/>
              <a:gd name="connsiteY34" fmla="*/ 62189 h 200025"/>
              <a:gd name="connsiteX35" fmla="*/ 1336295 w 1495425"/>
              <a:gd name="connsiteY35" fmla="*/ 62189 h 200025"/>
              <a:gd name="connsiteX36" fmla="*/ 1364870 w 1495425"/>
              <a:gd name="connsiteY36" fmla="*/ 68371 h 200025"/>
              <a:gd name="connsiteX37" fmla="*/ 1364870 w 1495425"/>
              <a:gd name="connsiteY37" fmla="*/ 81697 h 200025"/>
              <a:gd name="connsiteX38" fmla="*/ 1334485 w 1495425"/>
              <a:gd name="connsiteY38" fmla="*/ 73010 h 200025"/>
              <a:gd name="connsiteX39" fmla="*/ 1297718 w 1495425"/>
              <a:gd name="connsiteY39" fmla="*/ 89660 h 200025"/>
              <a:gd name="connsiteX40" fmla="*/ 1283621 w 1495425"/>
              <a:gd name="connsiteY40" fmla="*/ 132713 h 200025"/>
              <a:gd name="connsiteX41" fmla="*/ 1296480 w 1495425"/>
              <a:gd name="connsiteY41" fmla="*/ 173799 h 200025"/>
              <a:gd name="connsiteX42" fmla="*/ 1330676 w 1495425"/>
              <a:gd name="connsiteY42" fmla="*/ 189318 h 200025"/>
              <a:gd name="connsiteX43" fmla="*/ 1364393 w 1495425"/>
              <a:gd name="connsiteY43" fmla="*/ 178853 h 200025"/>
              <a:gd name="connsiteX44" fmla="*/ 1364393 w 1495425"/>
              <a:gd name="connsiteY44" fmla="*/ 191102 h 200025"/>
              <a:gd name="connsiteX45" fmla="*/ 1330103 w 1495425"/>
              <a:gd name="connsiteY45" fmla="*/ 200140 h 200025"/>
              <a:gd name="connsiteX46" fmla="*/ 1287622 w 1495425"/>
              <a:gd name="connsiteY46" fmla="*/ 181707 h 200025"/>
              <a:gd name="connsiteX47" fmla="*/ 1271429 w 1495425"/>
              <a:gd name="connsiteY47" fmla="*/ 133427 h 200025"/>
              <a:gd name="connsiteX48" fmla="*/ 1289622 w 1495425"/>
              <a:gd name="connsiteY48" fmla="*/ 82173 h 200025"/>
              <a:gd name="connsiteX49" fmla="*/ 1336295 w 1495425"/>
              <a:gd name="connsiteY49" fmla="*/ 62189 h 200025"/>
              <a:gd name="connsiteX50" fmla="*/ 561350 w 1495425"/>
              <a:gd name="connsiteY50" fmla="*/ 62189 h 200025"/>
              <a:gd name="connsiteX51" fmla="*/ 598298 w 1495425"/>
              <a:gd name="connsiteY51" fmla="*/ 79439 h 200025"/>
              <a:gd name="connsiteX52" fmla="*/ 611204 w 1495425"/>
              <a:gd name="connsiteY52" fmla="*/ 126407 h 200025"/>
              <a:gd name="connsiteX53" fmla="*/ 611204 w 1495425"/>
              <a:gd name="connsiteY53" fmla="*/ 131646 h 200025"/>
              <a:gd name="connsiteX54" fmla="*/ 515583 w 1495425"/>
              <a:gd name="connsiteY54" fmla="*/ 131646 h 200025"/>
              <a:gd name="connsiteX55" fmla="*/ 527841 w 1495425"/>
              <a:gd name="connsiteY55" fmla="*/ 174037 h 200025"/>
              <a:gd name="connsiteX56" fmla="*/ 561579 w 1495425"/>
              <a:gd name="connsiteY56" fmla="*/ 189318 h 200025"/>
              <a:gd name="connsiteX57" fmla="*/ 603965 w 1495425"/>
              <a:gd name="connsiteY57" fmla="*/ 173026 h 200025"/>
              <a:gd name="connsiteX58" fmla="*/ 603965 w 1495425"/>
              <a:gd name="connsiteY58" fmla="*/ 185632 h 200025"/>
              <a:gd name="connsiteX59" fmla="*/ 559245 w 1495425"/>
              <a:gd name="connsiteY59" fmla="*/ 200140 h 200025"/>
              <a:gd name="connsiteX60" fmla="*/ 518849 w 1495425"/>
              <a:gd name="connsiteY60" fmla="*/ 181885 h 200025"/>
              <a:gd name="connsiteX61" fmla="*/ 503438 w 1495425"/>
              <a:gd name="connsiteY61" fmla="*/ 130455 h 200025"/>
              <a:gd name="connsiteX62" fmla="*/ 519555 w 1495425"/>
              <a:gd name="connsiteY62" fmla="*/ 81935 h 200025"/>
              <a:gd name="connsiteX63" fmla="*/ 561350 w 1495425"/>
              <a:gd name="connsiteY63" fmla="*/ 62189 h 200025"/>
              <a:gd name="connsiteX64" fmla="*/ 453880 w 1495425"/>
              <a:gd name="connsiteY64" fmla="*/ 62189 h 200025"/>
              <a:gd name="connsiteX65" fmla="*/ 482483 w 1495425"/>
              <a:gd name="connsiteY65" fmla="*/ 68371 h 200025"/>
              <a:gd name="connsiteX66" fmla="*/ 482483 w 1495425"/>
              <a:gd name="connsiteY66" fmla="*/ 81697 h 200025"/>
              <a:gd name="connsiteX67" fmla="*/ 452127 w 1495425"/>
              <a:gd name="connsiteY67" fmla="*/ 73010 h 200025"/>
              <a:gd name="connsiteX68" fmla="*/ 415351 w 1495425"/>
              <a:gd name="connsiteY68" fmla="*/ 89660 h 200025"/>
              <a:gd name="connsiteX69" fmla="*/ 401225 w 1495425"/>
              <a:gd name="connsiteY69" fmla="*/ 132713 h 200025"/>
              <a:gd name="connsiteX70" fmla="*/ 414122 w 1495425"/>
              <a:gd name="connsiteY70" fmla="*/ 173799 h 200025"/>
              <a:gd name="connsiteX71" fmla="*/ 448279 w 1495425"/>
              <a:gd name="connsiteY71" fmla="*/ 189318 h 200025"/>
              <a:gd name="connsiteX72" fmla="*/ 482017 w 1495425"/>
              <a:gd name="connsiteY72" fmla="*/ 178853 h 200025"/>
              <a:gd name="connsiteX73" fmla="*/ 482017 w 1495425"/>
              <a:gd name="connsiteY73" fmla="*/ 191102 h 200025"/>
              <a:gd name="connsiteX74" fmla="*/ 447689 w 1495425"/>
              <a:gd name="connsiteY74" fmla="*/ 200140 h 200025"/>
              <a:gd name="connsiteX75" fmla="*/ 405255 w 1495425"/>
              <a:gd name="connsiteY75" fmla="*/ 181707 h 200025"/>
              <a:gd name="connsiteX76" fmla="*/ 389081 w 1495425"/>
              <a:gd name="connsiteY76" fmla="*/ 133427 h 200025"/>
              <a:gd name="connsiteX77" fmla="*/ 407236 w 1495425"/>
              <a:gd name="connsiteY77" fmla="*/ 82173 h 200025"/>
              <a:gd name="connsiteX78" fmla="*/ 453880 w 1495425"/>
              <a:gd name="connsiteY78" fmla="*/ 62189 h 200025"/>
              <a:gd name="connsiteX79" fmla="*/ 84195 w 1495425"/>
              <a:gd name="connsiteY79" fmla="*/ 21280 h 200025"/>
              <a:gd name="connsiteX80" fmla="*/ 32294 w 1495425"/>
              <a:gd name="connsiteY80" fmla="*/ 44530 h 200025"/>
              <a:gd name="connsiteX81" fmla="*/ 11920 w 1495425"/>
              <a:gd name="connsiteY81" fmla="*/ 105357 h 200025"/>
              <a:gd name="connsiteX82" fmla="*/ 31189 w 1495425"/>
              <a:gd name="connsiteY82" fmla="*/ 165950 h 200025"/>
              <a:gd name="connsiteX83" fmla="*/ 82671 w 1495425"/>
              <a:gd name="connsiteY83" fmla="*/ 188486 h 200025"/>
              <a:gd name="connsiteX84" fmla="*/ 135735 w 1495425"/>
              <a:gd name="connsiteY84" fmla="*/ 166188 h 200025"/>
              <a:gd name="connsiteX85" fmla="*/ 155300 w 1495425"/>
              <a:gd name="connsiteY85" fmla="*/ 104052 h 200025"/>
              <a:gd name="connsiteX86" fmla="*/ 136202 w 1495425"/>
              <a:gd name="connsiteY86" fmla="*/ 43168 h 200025"/>
              <a:gd name="connsiteX87" fmla="*/ 84195 w 1495425"/>
              <a:gd name="connsiteY87" fmla="*/ 21280 h 200025"/>
              <a:gd name="connsiteX88" fmla="*/ 350857 w 1495425"/>
              <a:gd name="connsiteY88" fmla="*/ 12717 h 200025"/>
              <a:gd name="connsiteX89" fmla="*/ 357696 w 1495425"/>
              <a:gd name="connsiteY89" fmla="*/ 15279 h 200025"/>
              <a:gd name="connsiteX90" fmla="*/ 360668 w 1495425"/>
              <a:gd name="connsiteY90" fmla="*/ 22232 h 200025"/>
              <a:gd name="connsiteX91" fmla="*/ 357753 w 1495425"/>
              <a:gd name="connsiteY91" fmla="*/ 29309 h 200025"/>
              <a:gd name="connsiteX92" fmla="*/ 350857 w 1495425"/>
              <a:gd name="connsiteY92" fmla="*/ 32224 h 200025"/>
              <a:gd name="connsiteX93" fmla="*/ 344152 w 1495425"/>
              <a:gd name="connsiteY93" fmla="*/ 29433 h 200025"/>
              <a:gd name="connsiteX94" fmla="*/ 341285 w 1495425"/>
              <a:gd name="connsiteY94" fmla="*/ 22232 h 200025"/>
              <a:gd name="connsiteX95" fmla="*/ 344209 w 1495425"/>
              <a:gd name="connsiteY95" fmla="*/ 15393 h 200025"/>
              <a:gd name="connsiteX96" fmla="*/ 350857 w 1495425"/>
              <a:gd name="connsiteY96" fmla="*/ 12717 h 200025"/>
              <a:gd name="connsiteX97" fmla="*/ 86291 w 1495425"/>
              <a:gd name="connsiteY97" fmla="*/ 9630 h 200025"/>
              <a:gd name="connsiteX98" fmla="*/ 145489 w 1495425"/>
              <a:gd name="connsiteY98" fmla="*/ 35138 h 200025"/>
              <a:gd name="connsiteX99" fmla="*/ 168139 w 1495425"/>
              <a:gd name="connsiteY99" fmla="*/ 102032 h 200025"/>
              <a:gd name="connsiteX100" fmla="*/ 144965 w 1495425"/>
              <a:gd name="connsiteY100" fmla="*/ 173918 h 200025"/>
              <a:gd name="connsiteX101" fmla="*/ 82910 w 1495425"/>
              <a:gd name="connsiteY101" fmla="*/ 200140 h 200025"/>
              <a:gd name="connsiteX102" fmla="*/ 21845 w 1495425"/>
              <a:gd name="connsiteY102" fmla="*/ 174215 h 200025"/>
              <a:gd name="connsiteX103" fmla="*/ -920 w 1495425"/>
              <a:gd name="connsiteY103" fmla="*/ 106785 h 200025"/>
              <a:gd name="connsiteX104" fmla="*/ 22436 w 1495425"/>
              <a:gd name="connsiteY104" fmla="*/ 36148 h 200025"/>
              <a:gd name="connsiteX105" fmla="*/ 86291 w 1495425"/>
              <a:gd name="connsiteY105" fmla="*/ 9630 h 200025"/>
              <a:gd name="connsiteX106" fmla="*/ 316520 w 1495425"/>
              <a:gd name="connsiteY106" fmla="*/ 115 h 200025"/>
              <a:gd name="connsiteX107" fmla="*/ 330178 w 1495425"/>
              <a:gd name="connsiteY107" fmla="*/ 2611 h 200025"/>
              <a:gd name="connsiteX108" fmla="*/ 330178 w 1495425"/>
              <a:gd name="connsiteY108" fmla="*/ 14622 h 200025"/>
              <a:gd name="connsiteX109" fmla="*/ 316053 w 1495425"/>
              <a:gd name="connsiteY109" fmla="*/ 10935 h 200025"/>
              <a:gd name="connsiteX110" fmla="*/ 292231 w 1495425"/>
              <a:gd name="connsiteY110" fmla="*/ 43520 h 200025"/>
              <a:gd name="connsiteX111" fmla="*/ 292231 w 1495425"/>
              <a:gd name="connsiteY111" fmla="*/ 65399 h 200025"/>
              <a:gd name="connsiteX112" fmla="*/ 326445 w 1495425"/>
              <a:gd name="connsiteY112" fmla="*/ 65399 h 200025"/>
              <a:gd name="connsiteX113" fmla="*/ 326445 w 1495425"/>
              <a:gd name="connsiteY113" fmla="*/ 76220 h 200025"/>
              <a:gd name="connsiteX114" fmla="*/ 292231 w 1495425"/>
              <a:gd name="connsiteY114" fmla="*/ 76220 h 200025"/>
              <a:gd name="connsiteX115" fmla="*/ 292231 w 1495425"/>
              <a:gd name="connsiteY115" fmla="*/ 196929 h 200025"/>
              <a:gd name="connsiteX116" fmla="*/ 280677 w 1495425"/>
              <a:gd name="connsiteY116" fmla="*/ 196929 h 200025"/>
              <a:gd name="connsiteX117" fmla="*/ 280677 w 1495425"/>
              <a:gd name="connsiteY117" fmla="*/ 76220 h 200025"/>
              <a:gd name="connsiteX118" fmla="*/ 257436 w 1495425"/>
              <a:gd name="connsiteY118" fmla="*/ 76220 h 200025"/>
              <a:gd name="connsiteX119" fmla="*/ 257436 w 1495425"/>
              <a:gd name="connsiteY119" fmla="*/ 65399 h 200025"/>
              <a:gd name="connsiteX120" fmla="*/ 280677 w 1495425"/>
              <a:gd name="connsiteY120" fmla="*/ 65399 h 200025"/>
              <a:gd name="connsiteX121" fmla="*/ 280677 w 1495425"/>
              <a:gd name="connsiteY121" fmla="*/ 42568 h 200025"/>
              <a:gd name="connsiteX122" fmla="*/ 290945 w 1495425"/>
              <a:gd name="connsiteY122" fmla="*/ 10935 h 200025"/>
              <a:gd name="connsiteX123" fmla="*/ 316520 w 1495425"/>
              <a:gd name="connsiteY123" fmla="*/ 115 h 200025"/>
              <a:gd name="connsiteX124" fmla="*/ 245044 w 1495425"/>
              <a:gd name="connsiteY124" fmla="*/ 115 h 200025"/>
              <a:gd name="connsiteX125" fmla="*/ 258703 w 1495425"/>
              <a:gd name="connsiteY125" fmla="*/ 2611 h 200025"/>
              <a:gd name="connsiteX126" fmla="*/ 258703 w 1495425"/>
              <a:gd name="connsiteY126" fmla="*/ 14622 h 200025"/>
              <a:gd name="connsiteX127" fmla="*/ 244577 w 1495425"/>
              <a:gd name="connsiteY127" fmla="*/ 10935 h 200025"/>
              <a:gd name="connsiteX128" fmla="*/ 220755 w 1495425"/>
              <a:gd name="connsiteY128" fmla="*/ 43520 h 200025"/>
              <a:gd name="connsiteX129" fmla="*/ 220755 w 1495425"/>
              <a:gd name="connsiteY129" fmla="*/ 65399 h 200025"/>
              <a:gd name="connsiteX130" fmla="*/ 254969 w 1495425"/>
              <a:gd name="connsiteY130" fmla="*/ 65399 h 200025"/>
              <a:gd name="connsiteX131" fmla="*/ 254969 w 1495425"/>
              <a:gd name="connsiteY131" fmla="*/ 76220 h 200025"/>
              <a:gd name="connsiteX132" fmla="*/ 220755 w 1495425"/>
              <a:gd name="connsiteY132" fmla="*/ 76220 h 200025"/>
              <a:gd name="connsiteX133" fmla="*/ 220755 w 1495425"/>
              <a:gd name="connsiteY133" fmla="*/ 196929 h 200025"/>
              <a:gd name="connsiteX134" fmla="*/ 209201 w 1495425"/>
              <a:gd name="connsiteY134" fmla="*/ 196929 h 200025"/>
              <a:gd name="connsiteX135" fmla="*/ 209201 w 1495425"/>
              <a:gd name="connsiteY135" fmla="*/ 76220 h 200025"/>
              <a:gd name="connsiteX136" fmla="*/ 185970 w 1495425"/>
              <a:gd name="connsiteY136" fmla="*/ 76220 h 200025"/>
              <a:gd name="connsiteX137" fmla="*/ 185970 w 1495425"/>
              <a:gd name="connsiteY137" fmla="*/ 65399 h 200025"/>
              <a:gd name="connsiteX138" fmla="*/ 209201 w 1495425"/>
              <a:gd name="connsiteY138" fmla="*/ 65399 h 200025"/>
              <a:gd name="connsiteX139" fmla="*/ 209201 w 1495425"/>
              <a:gd name="connsiteY139" fmla="*/ 42568 h 200025"/>
              <a:gd name="connsiteX140" fmla="*/ 219469 w 1495425"/>
              <a:gd name="connsiteY140" fmla="*/ 10935 h 200025"/>
              <a:gd name="connsiteX141" fmla="*/ 245044 w 1495425"/>
              <a:gd name="connsiteY141" fmla="*/ 11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1495425" h="200025">
                <a:moveTo>
                  <a:pt x="1231520" y="178615"/>
                </a:moveTo>
                <a:cubicBezTo>
                  <a:pt x="1234472" y="178615"/>
                  <a:pt x="1236853" y="179567"/>
                  <a:pt x="1238950" y="181469"/>
                </a:cubicBezTo>
                <a:cubicBezTo>
                  <a:pt x="1240950" y="183372"/>
                  <a:pt x="1241902" y="185830"/>
                  <a:pt x="1241902" y="188842"/>
                </a:cubicBezTo>
                <a:cubicBezTo>
                  <a:pt x="1241902" y="191776"/>
                  <a:pt x="1240950" y="194234"/>
                  <a:pt x="1238950" y="196216"/>
                </a:cubicBezTo>
                <a:cubicBezTo>
                  <a:pt x="1236853" y="198198"/>
                  <a:pt x="1234472" y="199188"/>
                  <a:pt x="1231520" y="199188"/>
                </a:cubicBezTo>
                <a:cubicBezTo>
                  <a:pt x="1228662" y="199188"/>
                  <a:pt x="1226281" y="198198"/>
                  <a:pt x="1224376" y="196216"/>
                </a:cubicBezTo>
                <a:cubicBezTo>
                  <a:pt x="1222471" y="194234"/>
                  <a:pt x="1221518" y="191776"/>
                  <a:pt x="1221518" y="188842"/>
                </a:cubicBezTo>
                <a:cubicBezTo>
                  <a:pt x="1221518" y="185830"/>
                  <a:pt x="1222471" y="183372"/>
                  <a:pt x="1224376" y="181469"/>
                </a:cubicBezTo>
                <a:cubicBezTo>
                  <a:pt x="1226281" y="179567"/>
                  <a:pt x="1228662" y="178615"/>
                  <a:pt x="1231520" y="178615"/>
                </a:cubicBezTo>
                <a:close/>
                <a:moveTo>
                  <a:pt x="560884" y="73010"/>
                </a:moveTo>
                <a:cubicBezTo>
                  <a:pt x="548739" y="73010"/>
                  <a:pt x="538700" y="77134"/>
                  <a:pt x="530756" y="85383"/>
                </a:cubicBezTo>
                <a:cubicBezTo>
                  <a:pt x="522822" y="93622"/>
                  <a:pt x="517916" y="105481"/>
                  <a:pt x="516050" y="120940"/>
                </a:cubicBezTo>
                <a:lnTo>
                  <a:pt x="599060" y="120940"/>
                </a:lnTo>
                <a:cubicBezTo>
                  <a:pt x="598517" y="105719"/>
                  <a:pt x="594936" y="93927"/>
                  <a:pt x="588316" y="85564"/>
                </a:cubicBezTo>
                <a:cubicBezTo>
                  <a:pt x="581706" y="77191"/>
                  <a:pt x="572551" y="73010"/>
                  <a:pt x="560884" y="73010"/>
                </a:cubicBezTo>
                <a:close/>
                <a:moveTo>
                  <a:pt x="345142" y="65399"/>
                </a:moveTo>
                <a:lnTo>
                  <a:pt x="356696" y="65399"/>
                </a:lnTo>
                <a:lnTo>
                  <a:pt x="356696" y="196929"/>
                </a:lnTo>
                <a:lnTo>
                  <a:pt x="345142" y="196929"/>
                </a:lnTo>
                <a:close/>
                <a:moveTo>
                  <a:pt x="1451452" y="62189"/>
                </a:moveTo>
                <a:cubicBezTo>
                  <a:pt x="1465358" y="62189"/>
                  <a:pt x="1476027" y="66933"/>
                  <a:pt x="1483456" y="76401"/>
                </a:cubicBezTo>
                <a:cubicBezTo>
                  <a:pt x="1490790" y="85878"/>
                  <a:pt x="1494505" y="99375"/>
                  <a:pt x="1494505" y="116892"/>
                </a:cubicBezTo>
                <a:lnTo>
                  <a:pt x="1494505" y="196929"/>
                </a:lnTo>
                <a:lnTo>
                  <a:pt x="1482980" y="196929"/>
                </a:lnTo>
                <a:lnTo>
                  <a:pt x="1482980" y="120340"/>
                </a:lnTo>
                <a:cubicBezTo>
                  <a:pt x="1482980" y="88793"/>
                  <a:pt x="1471740" y="73010"/>
                  <a:pt x="1449452" y="73010"/>
                </a:cubicBezTo>
                <a:cubicBezTo>
                  <a:pt x="1436974" y="73010"/>
                  <a:pt x="1426782" y="77648"/>
                  <a:pt x="1418686" y="86926"/>
                </a:cubicBezTo>
                <a:cubicBezTo>
                  <a:pt x="1410685" y="96203"/>
                  <a:pt x="1406685" y="107700"/>
                  <a:pt x="1406685" y="121416"/>
                </a:cubicBezTo>
                <a:lnTo>
                  <a:pt x="1406685" y="196929"/>
                </a:lnTo>
                <a:lnTo>
                  <a:pt x="1395159" y="196929"/>
                </a:lnTo>
                <a:lnTo>
                  <a:pt x="1395159" y="65399"/>
                </a:lnTo>
                <a:lnTo>
                  <a:pt x="1406685" y="65399"/>
                </a:lnTo>
                <a:lnTo>
                  <a:pt x="1406685" y="89307"/>
                </a:lnTo>
                <a:lnTo>
                  <a:pt x="1407256" y="89307"/>
                </a:lnTo>
                <a:cubicBezTo>
                  <a:pt x="1416685" y="71229"/>
                  <a:pt x="1431450" y="62189"/>
                  <a:pt x="1451452" y="62189"/>
                </a:cubicBezTo>
                <a:close/>
                <a:moveTo>
                  <a:pt x="1336295" y="62189"/>
                </a:moveTo>
                <a:cubicBezTo>
                  <a:pt x="1346106" y="62189"/>
                  <a:pt x="1355631" y="64256"/>
                  <a:pt x="1364870" y="68371"/>
                </a:cubicBezTo>
                <a:lnTo>
                  <a:pt x="1364870" y="81697"/>
                </a:lnTo>
                <a:cubicBezTo>
                  <a:pt x="1355631" y="75905"/>
                  <a:pt x="1345534" y="73010"/>
                  <a:pt x="1334485" y="73010"/>
                </a:cubicBezTo>
                <a:cubicBezTo>
                  <a:pt x="1319436" y="73010"/>
                  <a:pt x="1307148" y="78563"/>
                  <a:pt x="1297718" y="89660"/>
                </a:cubicBezTo>
                <a:cubicBezTo>
                  <a:pt x="1288289" y="100766"/>
                  <a:pt x="1283621" y="115110"/>
                  <a:pt x="1283621" y="132713"/>
                </a:cubicBezTo>
                <a:cubicBezTo>
                  <a:pt x="1283621" y="149757"/>
                  <a:pt x="1287908" y="163453"/>
                  <a:pt x="1296480" y="173799"/>
                </a:cubicBezTo>
                <a:cubicBezTo>
                  <a:pt x="1305053" y="184146"/>
                  <a:pt x="1316483" y="189318"/>
                  <a:pt x="1330676" y="189318"/>
                </a:cubicBezTo>
                <a:cubicBezTo>
                  <a:pt x="1343534" y="189318"/>
                  <a:pt x="1354773" y="185830"/>
                  <a:pt x="1364393" y="178853"/>
                </a:cubicBezTo>
                <a:lnTo>
                  <a:pt x="1364393" y="191102"/>
                </a:lnTo>
                <a:cubicBezTo>
                  <a:pt x="1354773" y="197127"/>
                  <a:pt x="1343343" y="200140"/>
                  <a:pt x="1330103" y="200140"/>
                </a:cubicBezTo>
                <a:cubicBezTo>
                  <a:pt x="1312578" y="200140"/>
                  <a:pt x="1298386" y="193995"/>
                  <a:pt x="1287622" y="181707"/>
                </a:cubicBezTo>
                <a:cubicBezTo>
                  <a:pt x="1276859" y="169419"/>
                  <a:pt x="1271429" y="153325"/>
                  <a:pt x="1271429" y="133427"/>
                </a:cubicBezTo>
                <a:cubicBezTo>
                  <a:pt x="1271429" y="112577"/>
                  <a:pt x="1277525" y="95489"/>
                  <a:pt x="1289622" y="82173"/>
                </a:cubicBezTo>
                <a:cubicBezTo>
                  <a:pt x="1301719" y="68847"/>
                  <a:pt x="1317245" y="62189"/>
                  <a:pt x="1336295" y="62189"/>
                </a:cubicBezTo>
                <a:close/>
                <a:moveTo>
                  <a:pt x="561350" y="62189"/>
                </a:moveTo>
                <a:cubicBezTo>
                  <a:pt x="577381" y="62189"/>
                  <a:pt x="589697" y="67943"/>
                  <a:pt x="598298" y="79439"/>
                </a:cubicBezTo>
                <a:cubicBezTo>
                  <a:pt x="606899" y="90926"/>
                  <a:pt x="611204" y="106585"/>
                  <a:pt x="611204" y="126407"/>
                </a:cubicBezTo>
                <a:lnTo>
                  <a:pt x="611204" y="131646"/>
                </a:lnTo>
                <a:lnTo>
                  <a:pt x="515583" y="131646"/>
                </a:lnTo>
                <a:cubicBezTo>
                  <a:pt x="515583" y="149718"/>
                  <a:pt x="519669" y="163849"/>
                  <a:pt x="527841" y="174037"/>
                </a:cubicBezTo>
                <a:cubicBezTo>
                  <a:pt x="536014" y="184225"/>
                  <a:pt x="547263" y="189318"/>
                  <a:pt x="561579" y="189318"/>
                </a:cubicBezTo>
                <a:cubicBezTo>
                  <a:pt x="576057" y="189318"/>
                  <a:pt x="590182" y="183888"/>
                  <a:pt x="603965" y="173026"/>
                </a:cubicBezTo>
                <a:lnTo>
                  <a:pt x="603965" y="185632"/>
                </a:lnTo>
                <a:cubicBezTo>
                  <a:pt x="590573" y="195304"/>
                  <a:pt x="575666" y="200140"/>
                  <a:pt x="559245" y="200140"/>
                </a:cubicBezTo>
                <a:cubicBezTo>
                  <a:pt x="542586" y="200140"/>
                  <a:pt x="529127" y="194055"/>
                  <a:pt x="518849" y="181885"/>
                </a:cubicBezTo>
                <a:cubicBezTo>
                  <a:pt x="508572" y="169716"/>
                  <a:pt x="503438" y="152571"/>
                  <a:pt x="503438" y="130455"/>
                </a:cubicBezTo>
                <a:cubicBezTo>
                  <a:pt x="503438" y="111262"/>
                  <a:pt x="508811" y="95089"/>
                  <a:pt x="519555" y="81935"/>
                </a:cubicBezTo>
                <a:cubicBezTo>
                  <a:pt x="530289" y="68771"/>
                  <a:pt x="544224" y="62189"/>
                  <a:pt x="561350" y="62189"/>
                </a:cubicBezTo>
                <a:close/>
                <a:moveTo>
                  <a:pt x="453880" y="62189"/>
                </a:moveTo>
                <a:cubicBezTo>
                  <a:pt x="463767" y="62189"/>
                  <a:pt x="473301" y="64256"/>
                  <a:pt x="482483" y="68371"/>
                </a:cubicBezTo>
                <a:lnTo>
                  <a:pt x="482483" y="81697"/>
                </a:lnTo>
                <a:cubicBezTo>
                  <a:pt x="473301" y="75905"/>
                  <a:pt x="463176" y="73010"/>
                  <a:pt x="452127" y="73010"/>
                </a:cubicBezTo>
                <a:cubicBezTo>
                  <a:pt x="437030" y="73010"/>
                  <a:pt x="424771" y="78563"/>
                  <a:pt x="415351" y="89660"/>
                </a:cubicBezTo>
                <a:cubicBezTo>
                  <a:pt x="405931" y="100766"/>
                  <a:pt x="401225" y="115110"/>
                  <a:pt x="401225" y="132713"/>
                </a:cubicBezTo>
                <a:cubicBezTo>
                  <a:pt x="401225" y="149757"/>
                  <a:pt x="405521" y="163453"/>
                  <a:pt x="414122" y="173799"/>
                </a:cubicBezTo>
                <a:cubicBezTo>
                  <a:pt x="422723" y="184146"/>
                  <a:pt x="434106" y="189318"/>
                  <a:pt x="448279" y="189318"/>
                </a:cubicBezTo>
                <a:cubicBezTo>
                  <a:pt x="461195" y="189318"/>
                  <a:pt x="472444" y="185830"/>
                  <a:pt x="482017" y="178853"/>
                </a:cubicBezTo>
                <a:lnTo>
                  <a:pt x="482017" y="191102"/>
                </a:lnTo>
                <a:cubicBezTo>
                  <a:pt x="472444" y="197127"/>
                  <a:pt x="461004" y="200140"/>
                  <a:pt x="447689" y="200140"/>
                </a:cubicBezTo>
                <a:cubicBezTo>
                  <a:pt x="430182" y="200140"/>
                  <a:pt x="416027" y="193995"/>
                  <a:pt x="405255" y="181707"/>
                </a:cubicBezTo>
                <a:cubicBezTo>
                  <a:pt x="394472" y="169419"/>
                  <a:pt x="389081" y="153325"/>
                  <a:pt x="389081" y="133427"/>
                </a:cubicBezTo>
                <a:cubicBezTo>
                  <a:pt x="389081" y="112577"/>
                  <a:pt x="395130" y="95489"/>
                  <a:pt x="407236" y="82173"/>
                </a:cubicBezTo>
                <a:cubicBezTo>
                  <a:pt x="419342" y="68847"/>
                  <a:pt x="434887" y="62189"/>
                  <a:pt x="453880" y="62189"/>
                </a:cubicBezTo>
                <a:close/>
                <a:moveTo>
                  <a:pt x="84195" y="21280"/>
                </a:moveTo>
                <a:cubicBezTo>
                  <a:pt x="63174" y="21280"/>
                  <a:pt x="45877" y="29033"/>
                  <a:pt x="32294" y="44530"/>
                </a:cubicBezTo>
                <a:cubicBezTo>
                  <a:pt x="18711" y="60027"/>
                  <a:pt x="11920" y="80306"/>
                  <a:pt x="11920" y="105357"/>
                </a:cubicBezTo>
                <a:cubicBezTo>
                  <a:pt x="11920" y="130731"/>
                  <a:pt x="18349" y="150926"/>
                  <a:pt x="31189" y="165950"/>
                </a:cubicBezTo>
                <a:cubicBezTo>
                  <a:pt x="44028" y="180974"/>
                  <a:pt x="61192" y="188486"/>
                  <a:pt x="82671" y="188486"/>
                </a:cubicBezTo>
                <a:cubicBezTo>
                  <a:pt x="105017" y="188486"/>
                  <a:pt x="122705" y="181053"/>
                  <a:pt x="135735" y="166188"/>
                </a:cubicBezTo>
                <a:cubicBezTo>
                  <a:pt x="148775" y="151322"/>
                  <a:pt x="155300" y="130607"/>
                  <a:pt x="155300" y="104052"/>
                </a:cubicBezTo>
                <a:cubicBezTo>
                  <a:pt x="155300" y="78049"/>
                  <a:pt x="148937" y="57751"/>
                  <a:pt x="136202" y="43168"/>
                </a:cubicBezTo>
                <a:cubicBezTo>
                  <a:pt x="123476" y="28576"/>
                  <a:pt x="106141" y="21280"/>
                  <a:pt x="84195" y="21280"/>
                </a:cubicBezTo>
                <a:close/>
                <a:moveTo>
                  <a:pt x="350857" y="12717"/>
                </a:moveTo>
                <a:cubicBezTo>
                  <a:pt x="353429" y="12717"/>
                  <a:pt x="355705" y="13574"/>
                  <a:pt x="357696" y="15279"/>
                </a:cubicBezTo>
                <a:cubicBezTo>
                  <a:pt x="359677" y="16984"/>
                  <a:pt x="360668" y="19298"/>
                  <a:pt x="360668" y="22232"/>
                </a:cubicBezTo>
                <a:cubicBezTo>
                  <a:pt x="360668" y="25013"/>
                  <a:pt x="359696" y="27366"/>
                  <a:pt x="357753" y="29309"/>
                </a:cubicBezTo>
                <a:cubicBezTo>
                  <a:pt x="355801" y="31252"/>
                  <a:pt x="353505" y="32224"/>
                  <a:pt x="350857" y="32224"/>
                </a:cubicBezTo>
                <a:cubicBezTo>
                  <a:pt x="348295" y="32224"/>
                  <a:pt x="346057" y="31290"/>
                  <a:pt x="344152" y="29433"/>
                </a:cubicBezTo>
                <a:cubicBezTo>
                  <a:pt x="342247" y="27566"/>
                  <a:pt x="341285" y="25166"/>
                  <a:pt x="341285" y="22232"/>
                </a:cubicBezTo>
                <a:cubicBezTo>
                  <a:pt x="341285" y="19460"/>
                  <a:pt x="342266" y="17184"/>
                  <a:pt x="344209" y="15393"/>
                </a:cubicBezTo>
                <a:cubicBezTo>
                  <a:pt x="346152" y="13612"/>
                  <a:pt x="348371" y="12717"/>
                  <a:pt x="350857" y="12717"/>
                </a:cubicBezTo>
                <a:close/>
                <a:moveTo>
                  <a:pt x="86291" y="9630"/>
                </a:moveTo>
                <a:cubicBezTo>
                  <a:pt x="110656" y="9630"/>
                  <a:pt x="130392" y="18127"/>
                  <a:pt x="145489" y="35138"/>
                </a:cubicBezTo>
                <a:cubicBezTo>
                  <a:pt x="160586" y="52141"/>
                  <a:pt x="168139" y="74439"/>
                  <a:pt x="168139" y="102032"/>
                </a:cubicBezTo>
                <a:cubicBezTo>
                  <a:pt x="168139" y="132474"/>
                  <a:pt x="160414" y="156436"/>
                  <a:pt x="144965" y="173918"/>
                </a:cubicBezTo>
                <a:cubicBezTo>
                  <a:pt x="129515" y="191399"/>
                  <a:pt x="108827" y="200140"/>
                  <a:pt x="82910" y="200140"/>
                </a:cubicBezTo>
                <a:cubicBezTo>
                  <a:pt x="57382" y="200140"/>
                  <a:pt x="37028" y="191498"/>
                  <a:pt x="21845" y="174215"/>
                </a:cubicBezTo>
                <a:cubicBezTo>
                  <a:pt x="6671" y="156932"/>
                  <a:pt x="-920" y="134456"/>
                  <a:pt x="-920" y="106785"/>
                </a:cubicBezTo>
                <a:cubicBezTo>
                  <a:pt x="-920" y="77372"/>
                  <a:pt x="6862" y="53826"/>
                  <a:pt x="22436" y="36148"/>
                </a:cubicBezTo>
                <a:cubicBezTo>
                  <a:pt x="37999" y="18470"/>
                  <a:pt x="59287" y="9630"/>
                  <a:pt x="86291" y="9630"/>
                </a:cubicBezTo>
                <a:close/>
                <a:moveTo>
                  <a:pt x="316520" y="115"/>
                </a:moveTo>
                <a:cubicBezTo>
                  <a:pt x="322044" y="115"/>
                  <a:pt x="326597" y="944"/>
                  <a:pt x="330178" y="2611"/>
                </a:cubicBezTo>
                <a:lnTo>
                  <a:pt x="330178" y="14622"/>
                </a:lnTo>
                <a:cubicBezTo>
                  <a:pt x="327064" y="12164"/>
                  <a:pt x="322359" y="10935"/>
                  <a:pt x="316053" y="10935"/>
                </a:cubicBezTo>
                <a:cubicBezTo>
                  <a:pt x="300175" y="10935"/>
                  <a:pt x="292231" y="21794"/>
                  <a:pt x="292231" y="43520"/>
                </a:cubicBezTo>
                <a:lnTo>
                  <a:pt x="292231" y="65399"/>
                </a:lnTo>
                <a:lnTo>
                  <a:pt x="326445" y="65399"/>
                </a:lnTo>
                <a:lnTo>
                  <a:pt x="326445" y="76220"/>
                </a:lnTo>
                <a:lnTo>
                  <a:pt x="292231" y="76220"/>
                </a:lnTo>
                <a:lnTo>
                  <a:pt x="292231" y="196929"/>
                </a:lnTo>
                <a:lnTo>
                  <a:pt x="280677" y="196929"/>
                </a:lnTo>
                <a:lnTo>
                  <a:pt x="280677" y="76220"/>
                </a:lnTo>
                <a:lnTo>
                  <a:pt x="257436" y="76220"/>
                </a:lnTo>
                <a:lnTo>
                  <a:pt x="257436" y="65399"/>
                </a:lnTo>
                <a:lnTo>
                  <a:pt x="280677" y="65399"/>
                </a:lnTo>
                <a:lnTo>
                  <a:pt x="280677" y="42568"/>
                </a:lnTo>
                <a:cubicBezTo>
                  <a:pt x="280677" y="28700"/>
                  <a:pt x="284096" y="18155"/>
                  <a:pt x="290945" y="10935"/>
                </a:cubicBezTo>
                <a:cubicBezTo>
                  <a:pt x="297794" y="3725"/>
                  <a:pt x="306318" y="115"/>
                  <a:pt x="316520" y="115"/>
                </a:cubicBezTo>
                <a:close/>
                <a:moveTo>
                  <a:pt x="245044" y="115"/>
                </a:moveTo>
                <a:cubicBezTo>
                  <a:pt x="250569" y="115"/>
                  <a:pt x="255121" y="944"/>
                  <a:pt x="258703" y="2611"/>
                </a:cubicBezTo>
                <a:lnTo>
                  <a:pt x="258703" y="14622"/>
                </a:lnTo>
                <a:cubicBezTo>
                  <a:pt x="255588" y="12164"/>
                  <a:pt x="250883" y="10935"/>
                  <a:pt x="244577" y="10935"/>
                </a:cubicBezTo>
                <a:cubicBezTo>
                  <a:pt x="228699" y="10935"/>
                  <a:pt x="220755" y="21794"/>
                  <a:pt x="220755" y="43520"/>
                </a:cubicBezTo>
                <a:lnTo>
                  <a:pt x="220755" y="65399"/>
                </a:lnTo>
                <a:lnTo>
                  <a:pt x="254969" y="65399"/>
                </a:lnTo>
                <a:lnTo>
                  <a:pt x="254969" y="76220"/>
                </a:lnTo>
                <a:lnTo>
                  <a:pt x="220755" y="76220"/>
                </a:lnTo>
                <a:lnTo>
                  <a:pt x="220755" y="196929"/>
                </a:lnTo>
                <a:lnTo>
                  <a:pt x="209201" y="196929"/>
                </a:lnTo>
                <a:lnTo>
                  <a:pt x="209201" y="76220"/>
                </a:lnTo>
                <a:lnTo>
                  <a:pt x="185970" y="76220"/>
                </a:lnTo>
                <a:lnTo>
                  <a:pt x="185970" y="65399"/>
                </a:lnTo>
                <a:lnTo>
                  <a:pt x="209201" y="65399"/>
                </a:lnTo>
                <a:lnTo>
                  <a:pt x="209201" y="42568"/>
                </a:lnTo>
                <a:cubicBezTo>
                  <a:pt x="209201" y="28700"/>
                  <a:pt x="212621" y="18155"/>
                  <a:pt x="219469" y="10935"/>
                </a:cubicBezTo>
                <a:cubicBezTo>
                  <a:pt x="226327" y="3725"/>
                  <a:pt x="234843" y="115"/>
                  <a:pt x="245044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EE870F7-4DE4-4C51-BB72-B2101D12704F}"/>
              </a:ext>
            </a:extLst>
          </p:cNvPr>
          <p:cNvSpPr txBox="1"/>
          <p:nvPr/>
        </p:nvSpPr>
        <p:spPr>
          <a:xfrm>
            <a:off x="7800077" y="3599430"/>
            <a:ext cx="3321423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腾祥伯当行楷简" panose="01010104010101010101" pitchFamily="2" charset="-122"/>
                <a:ea typeface="腾祥伯当行楷简" panose="01010104010101010101" pitchFamily="2" charset="-122"/>
              </a:rPr>
              <a:t>代码演示</a:t>
            </a:r>
          </a:p>
        </p:txBody>
      </p:sp>
    </p:spTree>
    <p:extLst>
      <p:ext uri="{BB962C8B-B14F-4D97-AF65-F5344CB8AC3E}">
        <p14:creationId xmlns:p14="http://schemas.microsoft.com/office/powerpoint/2010/main" val="3200796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C08377ED-D137-4401-B7A9-177B3104998E}"/>
              </a:ext>
            </a:extLst>
          </p:cNvPr>
          <p:cNvSpPr/>
          <p:nvPr/>
        </p:nvSpPr>
        <p:spPr>
          <a:xfrm>
            <a:off x="609600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2694172B-6E38-412C-B312-1AE5F927126E}"/>
              </a:ext>
            </a:extLst>
          </p:cNvPr>
          <p:cNvSpPr/>
          <p:nvPr/>
        </p:nvSpPr>
        <p:spPr>
          <a:xfrm>
            <a:off x="736601" y="1871133"/>
            <a:ext cx="10718800" cy="3039534"/>
          </a:xfrm>
          <a:prstGeom prst="roundRect">
            <a:avLst>
              <a:gd name="adj" fmla="val 7660"/>
            </a:avLst>
          </a:prstGeom>
          <a:noFill/>
          <a:ln w="19050">
            <a:gradFill flip="none" rotWithShape="1"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  <a:gs pos="50000">
                  <a:schemeClr val="accent2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3C03C3-14F8-44A5-ADEA-68C14436B8B3}"/>
              </a:ext>
            </a:extLst>
          </p:cNvPr>
          <p:cNvSpPr txBox="1"/>
          <p:nvPr/>
        </p:nvSpPr>
        <p:spPr>
          <a:xfrm>
            <a:off x="736601" y="672210"/>
            <a:ext cx="332142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600" b="1" dirty="0">
                <a:effectLst>
                  <a:outerShdw blurRad="50800" dist="38100" dir="2700000" sx="103000" sy="103000" algn="tl" rotWithShape="0">
                    <a:prstClr val="black">
                      <a:alpha val="40000"/>
                    </a:prstClr>
                  </a:outerShdw>
                </a:effectLst>
                <a:latin typeface="腾祥伯当行楷简" panose="01010104010101010101" pitchFamily="2" charset="-122"/>
                <a:ea typeface="腾祥伯当行楷简" panose="01010104010101010101" pitchFamily="2" charset="-122"/>
              </a:rPr>
              <a:t>主体演示</a:t>
            </a: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8ACB990C-0A27-4A49-8038-B0184A104FD6}"/>
              </a:ext>
            </a:extLst>
          </p:cNvPr>
          <p:cNvSpPr/>
          <p:nvPr/>
        </p:nvSpPr>
        <p:spPr>
          <a:xfrm>
            <a:off x="10994498" y="277283"/>
            <a:ext cx="127000" cy="211666"/>
          </a:xfrm>
          <a:custGeom>
            <a:avLst/>
            <a:gdLst>
              <a:gd name="connsiteX0" fmla="*/ 64803 w 114300"/>
              <a:gd name="connsiteY0" fmla="*/ 115 h 190500"/>
              <a:gd name="connsiteX1" fmla="*/ 105475 w 114300"/>
              <a:gd name="connsiteY1" fmla="*/ 6782 h 190500"/>
              <a:gd name="connsiteX2" fmla="*/ 105475 w 114300"/>
              <a:gd name="connsiteY2" fmla="*/ 32719 h 190500"/>
              <a:gd name="connsiteX3" fmla="*/ 62992 w 114300"/>
              <a:gd name="connsiteY3" fmla="*/ 21175 h 190500"/>
              <a:gd name="connsiteX4" fmla="*/ 35180 w 114300"/>
              <a:gd name="connsiteY4" fmla="*/ 28252 h 190500"/>
              <a:gd name="connsiteX5" fmla="*/ 24417 w 114300"/>
              <a:gd name="connsiteY5" fmla="*/ 47950 h 190500"/>
              <a:gd name="connsiteX6" fmla="*/ 31845 w 114300"/>
              <a:gd name="connsiteY6" fmla="*/ 66152 h 190500"/>
              <a:gd name="connsiteX7" fmla="*/ 64135 w 114300"/>
              <a:gd name="connsiteY7" fmla="*/ 85307 h 190500"/>
              <a:gd name="connsiteX8" fmla="*/ 102426 w 114300"/>
              <a:gd name="connsiteY8" fmla="*/ 111253 h 190500"/>
              <a:gd name="connsiteX9" fmla="*/ 113380 w 114300"/>
              <a:gd name="connsiteY9" fmla="*/ 140402 h 190500"/>
              <a:gd name="connsiteX10" fmla="*/ 95568 w 114300"/>
              <a:gd name="connsiteY10" fmla="*/ 177646 h 190500"/>
              <a:gd name="connsiteX11" fmla="*/ 46228 w 114300"/>
              <a:gd name="connsiteY11" fmla="*/ 190615 h 190500"/>
              <a:gd name="connsiteX12" fmla="*/ 20511 w 114300"/>
              <a:gd name="connsiteY12" fmla="*/ 187580 h 190500"/>
              <a:gd name="connsiteX13" fmla="*/ -920 w 114300"/>
              <a:gd name="connsiteY13" fmla="*/ 180025 h 190500"/>
              <a:gd name="connsiteX14" fmla="*/ -920 w 114300"/>
              <a:gd name="connsiteY14" fmla="*/ 152896 h 190500"/>
              <a:gd name="connsiteX15" fmla="*/ 21940 w 114300"/>
              <a:gd name="connsiteY15" fmla="*/ 165033 h 190500"/>
              <a:gd name="connsiteX16" fmla="*/ 48991 w 114300"/>
              <a:gd name="connsiteY16" fmla="*/ 169792 h 190500"/>
              <a:gd name="connsiteX17" fmla="*/ 88139 w 114300"/>
              <a:gd name="connsiteY17" fmla="*/ 142187 h 190500"/>
              <a:gd name="connsiteX18" fmla="*/ 83948 w 114300"/>
              <a:gd name="connsiteY18" fmla="*/ 128264 h 190500"/>
              <a:gd name="connsiteX19" fmla="*/ 72422 w 114300"/>
              <a:gd name="connsiteY19" fmla="*/ 117320 h 190500"/>
              <a:gd name="connsiteX20" fmla="*/ 44990 w 114300"/>
              <a:gd name="connsiteY20" fmla="*/ 102680 h 190500"/>
              <a:gd name="connsiteX21" fmla="*/ 8128 w 114300"/>
              <a:gd name="connsiteY21" fmla="*/ 77039 h 190500"/>
              <a:gd name="connsiteX22" fmla="*/ -825 w 114300"/>
              <a:gd name="connsiteY22" fmla="*/ 49969 h 190500"/>
              <a:gd name="connsiteX23" fmla="*/ 17844 w 114300"/>
              <a:gd name="connsiteY23" fmla="*/ 13564 h 190500"/>
              <a:gd name="connsiteX24" fmla="*/ 64803 w 114300"/>
              <a:gd name="connsiteY24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4300" h="190500">
                <a:moveTo>
                  <a:pt x="64803" y="115"/>
                </a:moveTo>
                <a:cubicBezTo>
                  <a:pt x="83281" y="115"/>
                  <a:pt x="96807" y="2334"/>
                  <a:pt x="105475" y="6782"/>
                </a:cubicBezTo>
                <a:lnTo>
                  <a:pt x="105475" y="32719"/>
                </a:lnTo>
                <a:cubicBezTo>
                  <a:pt x="94235" y="25023"/>
                  <a:pt x="80043" y="21175"/>
                  <a:pt x="62992" y="21175"/>
                </a:cubicBezTo>
                <a:cubicBezTo>
                  <a:pt x="51563" y="21175"/>
                  <a:pt x="42324" y="23537"/>
                  <a:pt x="35180" y="28252"/>
                </a:cubicBezTo>
                <a:cubicBezTo>
                  <a:pt x="28036" y="32976"/>
                  <a:pt x="24417" y="39539"/>
                  <a:pt x="24417" y="47950"/>
                </a:cubicBezTo>
                <a:cubicBezTo>
                  <a:pt x="24417" y="55408"/>
                  <a:pt x="26893" y="61475"/>
                  <a:pt x="31845" y="66152"/>
                </a:cubicBezTo>
                <a:cubicBezTo>
                  <a:pt x="36799" y="70838"/>
                  <a:pt x="47562" y="77220"/>
                  <a:pt x="64135" y="85307"/>
                </a:cubicBezTo>
                <a:cubicBezTo>
                  <a:pt x="82424" y="93955"/>
                  <a:pt x="95187" y="102604"/>
                  <a:pt x="102426" y="111253"/>
                </a:cubicBezTo>
                <a:cubicBezTo>
                  <a:pt x="109760" y="119892"/>
                  <a:pt x="113380" y="129617"/>
                  <a:pt x="113380" y="140402"/>
                </a:cubicBezTo>
                <a:cubicBezTo>
                  <a:pt x="113380" y="156584"/>
                  <a:pt x="107475" y="168999"/>
                  <a:pt x="95568" y="177646"/>
                </a:cubicBezTo>
                <a:cubicBezTo>
                  <a:pt x="83757" y="186292"/>
                  <a:pt x="67279" y="190615"/>
                  <a:pt x="46228" y="190615"/>
                </a:cubicBezTo>
                <a:cubicBezTo>
                  <a:pt x="38895" y="190615"/>
                  <a:pt x="30322" y="189603"/>
                  <a:pt x="20511" y="187580"/>
                </a:cubicBezTo>
                <a:cubicBezTo>
                  <a:pt x="10700" y="185558"/>
                  <a:pt x="3556" y="183040"/>
                  <a:pt x="-920" y="180025"/>
                </a:cubicBezTo>
                <a:lnTo>
                  <a:pt x="-920" y="152896"/>
                </a:lnTo>
                <a:cubicBezTo>
                  <a:pt x="4795" y="157814"/>
                  <a:pt x="12415" y="161859"/>
                  <a:pt x="21940" y="165033"/>
                </a:cubicBezTo>
                <a:cubicBezTo>
                  <a:pt x="31465" y="168206"/>
                  <a:pt x="40418" y="169792"/>
                  <a:pt x="48991" y="169792"/>
                </a:cubicBezTo>
                <a:cubicBezTo>
                  <a:pt x="75089" y="169792"/>
                  <a:pt x="88139" y="160590"/>
                  <a:pt x="88139" y="142187"/>
                </a:cubicBezTo>
                <a:cubicBezTo>
                  <a:pt x="88139" y="137030"/>
                  <a:pt x="86805" y="132389"/>
                  <a:pt x="83948" y="128264"/>
                </a:cubicBezTo>
                <a:cubicBezTo>
                  <a:pt x="81185" y="124140"/>
                  <a:pt x="77280" y="120492"/>
                  <a:pt x="72422" y="117320"/>
                </a:cubicBezTo>
                <a:cubicBezTo>
                  <a:pt x="67564" y="114148"/>
                  <a:pt x="58421" y="109262"/>
                  <a:pt x="44990" y="102680"/>
                </a:cubicBezTo>
                <a:cubicBezTo>
                  <a:pt x="26321" y="93479"/>
                  <a:pt x="14034" y="84935"/>
                  <a:pt x="8128" y="77039"/>
                </a:cubicBezTo>
                <a:cubicBezTo>
                  <a:pt x="2127" y="69152"/>
                  <a:pt x="-825" y="60123"/>
                  <a:pt x="-825" y="49969"/>
                </a:cubicBezTo>
                <a:cubicBezTo>
                  <a:pt x="-825" y="34662"/>
                  <a:pt x="5367" y="22527"/>
                  <a:pt x="17844" y="13564"/>
                </a:cubicBezTo>
                <a:cubicBezTo>
                  <a:pt x="30227" y="4601"/>
                  <a:pt x="45848" y="115"/>
                  <a:pt x="64803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3B87541A-2143-46EF-B1EA-C55328D5F532}"/>
              </a:ext>
            </a:extLst>
          </p:cNvPr>
          <p:cNvSpPr/>
          <p:nvPr/>
        </p:nvSpPr>
        <p:spPr>
          <a:xfrm>
            <a:off x="10518249" y="277283"/>
            <a:ext cx="127000" cy="201082"/>
          </a:xfrm>
          <a:custGeom>
            <a:avLst/>
            <a:gdLst>
              <a:gd name="connsiteX0" fmla="*/ -920 w 114300"/>
              <a:gd name="connsiteY0" fmla="*/ 115 h 180975"/>
              <a:gd name="connsiteX1" fmla="*/ 51039 w 114300"/>
              <a:gd name="connsiteY1" fmla="*/ 115 h 180975"/>
              <a:gd name="connsiteX2" fmla="*/ 97026 w 114300"/>
              <a:gd name="connsiteY2" fmla="*/ 14250 h 180975"/>
              <a:gd name="connsiteX3" fmla="*/ 113380 w 114300"/>
              <a:gd name="connsiteY3" fmla="*/ 54674 h 180975"/>
              <a:gd name="connsiteX4" fmla="*/ 94254 w 114300"/>
              <a:gd name="connsiteY4" fmla="*/ 97842 h 180975"/>
              <a:gd name="connsiteX5" fmla="*/ 46429 w 114300"/>
              <a:gd name="connsiteY5" fmla="*/ 113443 h 180975"/>
              <a:gd name="connsiteX6" fmla="*/ 22693 w 114300"/>
              <a:gd name="connsiteY6" fmla="*/ 113443 h 180975"/>
              <a:gd name="connsiteX7" fmla="*/ 22693 w 114300"/>
              <a:gd name="connsiteY7" fmla="*/ 181090 h 180975"/>
              <a:gd name="connsiteX8" fmla="*/ -920 w 114300"/>
              <a:gd name="connsiteY8" fmla="*/ 181090 h 180975"/>
              <a:gd name="connsiteX9" fmla="*/ -920 w 114300"/>
              <a:gd name="connsiteY9" fmla="*/ 115 h 180975"/>
              <a:gd name="connsiteX10" fmla="*/ 22693 w 114300"/>
              <a:gd name="connsiteY10" fmla="*/ 20679 h 180975"/>
              <a:gd name="connsiteX11" fmla="*/ 22693 w 114300"/>
              <a:gd name="connsiteY11" fmla="*/ 92879 h 180975"/>
              <a:gd name="connsiteX12" fmla="*/ 44543 w 114300"/>
              <a:gd name="connsiteY12" fmla="*/ 92879 h 180975"/>
              <a:gd name="connsiteX13" fmla="*/ 77366 w 114300"/>
              <a:gd name="connsiteY13" fmla="*/ 83240 h 180975"/>
              <a:gd name="connsiteX14" fmla="*/ 88586 w 114300"/>
              <a:gd name="connsiteY14" fmla="*/ 55608 h 180975"/>
              <a:gd name="connsiteX15" fmla="*/ 46781 w 114300"/>
              <a:gd name="connsiteY15" fmla="*/ 20679 h 180975"/>
              <a:gd name="connsiteX16" fmla="*/ 22693 w 114300"/>
              <a:gd name="connsiteY16" fmla="*/ 20679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00" h="180975">
                <a:moveTo>
                  <a:pt x="-920" y="115"/>
                </a:moveTo>
                <a:lnTo>
                  <a:pt x="51039" y="115"/>
                </a:lnTo>
                <a:cubicBezTo>
                  <a:pt x="70794" y="115"/>
                  <a:pt x="86119" y="4830"/>
                  <a:pt x="97026" y="14250"/>
                </a:cubicBezTo>
                <a:cubicBezTo>
                  <a:pt x="107931" y="23680"/>
                  <a:pt x="113380" y="37148"/>
                  <a:pt x="113380" y="54674"/>
                </a:cubicBezTo>
                <a:cubicBezTo>
                  <a:pt x="113380" y="72438"/>
                  <a:pt x="107008" y="86821"/>
                  <a:pt x="94254" y="97842"/>
                </a:cubicBezTo>
                <a:cubicBezTo>
                  <a:pt x="81500" y="108871"/>
                  <a:pt x="65555" y="114063"/>
                  <a:pt x="46429" y="113443"/>
                </a:cubicBezTo>
                <a:lnTo>
                  <a:pt x="22693" y="113443"/>
                </a:lnTo>
                <a:lnTo>
                  <a:pt x="22693" y="181090"/>
                </a:lnTo>
                <a:lnTo>
                  <a:pt x="-920" y="181090"/>
                </a:lnTo>
                <a:lnTo>
                  <a:pt x="-920" y="115"/>
                </a:lnTo>
                <a:close/>
                <a:moveTo>
                  <a:pt x="22693" y="20679"/>
                </a:moveTo>
                <a:lnTo>
                  <a:pt x="22693" y="92879"/>
                </a:lnTo>
                <a:lnTo>
                  <a:pt x="44543" y="92879"/>
                </a:lnTo>
                <a:cubicBezTo>
                  <a:pt x="58944" y="92879"/>
                  <a:pt x="69889" y="89669"/>
                  <a:pt x="77366" y="83240"/>
                </a:cubicBezTo>
                <a:cubicBezTo>
                  <a:pt x="84843" y="76820"/>
                  <a:pt x="88586" y="67609"/>
                  <a:pt x="88586" y="55608"/>
                </a:cubicBezTo>
                <a:cubicBezTo>
                  <a:pt x="88586" y="32319"/>
                  <a:pt x="74652" y="20679"/>
                  <a:pt x="46781" y="20679"/>
                </a:cubicBezTo>
                <a:lnTo>
                  <a:pt x="22693" y="20679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FADE0003-6590-4E97-918F-37C68CFAECDC}"/>
              </a:ext>
            </a:extLst>
          </p:cNvPr>
          <p:cNvSpPr/>
          <p:nvPr/>
        </p:nvSpPr>
        <p:spPr>
          <a:xfrm>
            <a:off x="10676998" y="277283"/>
            <a:ext cx="105833" cy="201082"/>
          </a:xfrm>
          <a:custGeom>
            <a:avLst/>
            <a:gdLst>
              <a:gd name="connsiteX0" fmla="*/ -920 w 95250"/>
              <a:gd name="connsiteY0" fmla="*/ 115 h 180975"/>
              <a:gd name="connsiteX1" fmla="*/ 22416 w 95250"/>
              <a:gd name="connsiteY1" fmla="*/ 115 h 180975"/>
              <a:gd name="connsiteX2" fmla="*/ 22416 w 95250"/>
              <a:gd name="connsiteY2" fmla="*/ 160410 h 180975"/>
              <a:gd name="connsiteX3" fmla="*/ 94330 w 95250"/>
              <a:gd name="connsiteY3" fmla="*/ 160410 h 180975"/>
              <a:gd name="connsiteX4" fmla="*/ 94330 w 95250"/>
              <a:gd name="connsiteY4" fmla="*/ 181090 h 180975"/>
              <a:gd name="connsiteX5" fmla="*/ -920 w 95250"/>
              <a:gd name="connsiteY5" fmla="*/ 181090 h 180975"/>
              <a:gd name="connsiteX6" fmla="*/ -920 w 95250"/>
              <a:gd name="connsiteY6" fmla="*/ 115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50" h="180975">
                <a:moveTo>
                  <a:pt x="-920" y="115"/>
                </a:moveTo>
                <a:lnTo>
                  <a:pt x="22416" y="115"/>
                </a:lnTo>
                <a:lnTo>
                  <a:pt x="22416" y="160410"/>
                </a:lnTo>
                <a:lnTo>
                  <a:pt x="94330" y="160410"/>
                </a:lnTo>
                <a:lnTo>
                  <a:pt x="94330" y="181090"/>
                </a:lnTo>
                <a:lnTo>
                  <a:pt x="-920" y="181090"/>
                </a:ln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A302024A-DDD0-4636-BB38-178F023415FF}"/>
              </a:ext>
            </a:extLst>
          </p:cNvPr>
          <p:cNvSpPr/>
          <p:nvPr/>
        </p:nvSpPr>
        <p:spPr>
          <a:xfrm>
            <a:off x="10803998" y="277283"/>
            <a:ext cx="158750" cy="211666"/>
          </a:xfrm>
          <a:custGeom>
            <a:avLst/>
            <a:gdLst>
              <a:gd name="connsiteX0" fmla="*/ -920 w 142875"/>
              <a:gd name="connsiteY0" fmla="*/ 115 h 190500"/>
              <a:gd name="connsiteX1" fmla="*/ 23559 w 142875"/>
              <a:gd name="connsiteY1" fmla="*/ 115 h 190500"/>
              <a:gd name="connsiteX2" fmla="*/ 23559 w 142875"/>
              <a:gd name="connsiteY2" fmla="*/ 112843 h 190500"/>
              <a:gd name="connsiteX3" fmla="*/ 71280 w 142875"/>
              <a:gd name="connsiteY3" fmla="*/ 169086 h 190500"/>
              <a:gd name="connsiteX4" fmla="*/ 117476 w 142875"/>
              <a:gd name="connsiteY4" fmla="*/ 114653 h 190500"/>
              <a:gd name="connsiteX5" fmla="*/ 117476 w 142875"/>
              <a:gd name="connsiteY5" fmla="*/ 115 h 190500"/>
              <a:gd name="connsiteX6" fmla="*/ 141955 w 142875"/>
              <a:gd name="connsiteY6" fmla="*/ 115 h 190500"/>
              <a:gd name="connsiteX7" fmla="*/ 141955 w 142875"/>
              <a:gd name="connsiteY7" fmla="*/ 111148 h 190500"/>
              <a:gd name="connsiteX8" fmla="*/ 68994 w 142875"/>
              <a:gd name="connsiteY8" fmla="*/ 190615 h 190500"/>
              <a:gd name="connsiteX9" fmla="*/ -920 w 142875"/>
              <a:gd name="connsiteY9" fmla="*/ 113929 h 190500"/>
              <a:gd name="connsiteX10" fmla="*/ -920 w 142875"/>
              <a:gd name="connsiteY10" fmla="*/ 115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875" h="190500">
                <a:moveTo>
                  <a:pt x="-920" y="115"/>
                </a:moveTo>
                <a:lnTo>
                  <a:pt x="23559" y="115"/>
                </a:lnTo>
                <a:lnTo>
                  <a:pt x="23559" y="112843"/>
                </a:lnTo>
                <a:cubicBezTo>
                  <a:pt x="23559" y="150338"/>
                  <a:pt x="39466" y="169086"/>
                  <a:pt x="71280" y="169086"/>
                </a:cubicBezTo>
                <a:cubicBezTo>
                  <a:pt x="102046" y="169086"/>
                  <a:pt x="117476" y="150942"/>
                  <a:pt x="117476" y="114653"/>
                </a:cubicBezTo>
                <a:lnTo>
                  <a:pt x="117476" y="115"/>
                </a:lnTo>
                <a:lnTo>
                  <a:pt x="141955" y="115"/>
                </a:lnTo>
                <a:lnTo>
                  <a:pt x="141955" y="111148"/>
                </a:lnTo>
                <a:cubicBezTo>
                  <a:pt x="141955" y="164126"/>
                  <a:pt x="117666" y="190615"/>
                  <a:pt x="68994" y="190615"/>
                </a:cubicBezTo>
                <a:cubicBezTo>
                  <a:pt x="22416" y="190615"/>
                  <a:pt x="-920" y="165054"/>
                  <a:pt x="-920" y="113929"/>
                </a:cubicBezTo>
                <a:lnTo>
                  <a:pt x="-920" y="11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39033BD2-FBE5-4F81-AE3B-000FAD69F562}"/>
              </a:ext>
            </a:extLst>
          </p:cNvPr>
          <p:cNvSpPr/>
          <p:nvPr/>
        </p:nvSpPr>
        <p:spPr>
          <a:xfrm>
            <a:off x="9798584" y="266700"/>
            <a:ext cx="1661579" cy="222249"/>
          </a:xfrm>
          <a:custGeom>
            <a:avLst/>
            <a:gdLst>
              <a:gd name="connsiteX0" fmla="*/ 1231520 w 1495425"/>
              <a:gd name="connsiteY0" fmla="*/ 178615 h 200025"/>
              <a:gd name="connsiteX1" fmla="*/ 1238950 w 1495425"/>
              <a:gd name="connsiteY1" fmla="*/ 181469 h 200025"/>
              <a:gd name="connsiteX2" fmla="*/ 1241902 w 1495425"/>
              <a:gd name="connsiteY2" fmla="*/ 188842 h 200025"/>
              <a:gd name="connsiteX3" fmla="*/ 1238950 w 1495425"/>
              <a:gd name="connsiteY3" fmla="*/ 196216 h 200025"/>
              <a:gd name="connsiteX4" fmla="*/ 1231520 w 1495425"/>
              <a:gd name="connsiteY4" fmla="*/ 199188 h 200025"/>
              <a:gd name="connsiteX5" fmla="*/ 1224376 w 1495425"/>
              <a:gd name="connsiteY5" fmla="*/ 196216 h 200025"/>
              <a:gd name="connsiteX6" fmla="*/ 1221518 w 1495425"/>
              <a:gd name="connsiteY6" fmla="*/ 188842 h 200025"/>
              <a:gd name="connsiteX7" fmla="*/ 1224376 w 1495425"/>
              <a:gd name="connsiteY7" fmla="*/ 181469 h 200025"/>
              <a:gd name="connsiteX8" fmla="*/ 1231520 w 1495425"/>
              <a:gd name="connsiteY8" fmla="*/ 178615 h 200025"/>
              <a:gd name="connsiteX9" fmla="*/ 560884 w 1495425"/>
              <a:gd name="connsiteY9" fmla="*/ 73010 h 200025"/>
              <a:gd name="connsiteX10" fmla="*/ 530756 w 1495425"/>
              <a:gd name="connsiteY10" fmla="*/ 85383 h 200025"/>
              <a:gd name="connsiteX11" fmla="*/ 516050 w 1495425"/>
              <a:gd name="connsiteY11" fmla="*/ 120940 h 200025"/>
              <a:gd name="connsiteX12" fmla="*/ 599060 w 1495425"/>
              <a:gd name="connsiteY12" fmla="*/ 120940 h 200025"/>
              <a:gd name="connsiteX13" fmla="*/ 588316 w 1495425"/>
              <a:gd name="connsiteY13" fmla="*/ 85564 h 200025"/>
              <a:gd name="connsiteX14" fmla="*/ 560884 w 1495425"/>
              <a:gd name="connsiteY14" fmla="*/ 73010 h 200025"/>
              <a:gd name="connsiteX15" fmla="*/ 345142 w 1495425"/>
              <a:gd name="connsiteY15" fmla="*/ 65399 h 200025"/>
              <a:gd name="connsiteX16" fmla="*/ 356696 w 1495425"/>
              <a:gd name="connsiteY16" fmla="*/ 65399 h 200025"/>
              <a:gd name="connsiteX17" fmla="*/ 356696 w 1495425"/>
              <a:gd name="connsiteY17" fmla="*/ 196929 h 200025"/>
              <a:gd name="connsiteX18" fmla="*/ 345142 w 1495425"/>
              <a:gd name="connsiteY18" fmla="*/ 196929 h 200025"/>
              <a:gd name="connsiteX19" fmla="*/ 1451452 w 1495425"/>
              <a:gd name="connsiteY19" fmla="*/ 62189 h 200025"/>
              <a:gd name="connsiteX20" fmla="*/ 1483456 w 1495425"/>
              <a:gd name="connsiteY20" fmla="*/ 76401 h 200025"/>
              <a:gd name="connsiteX21" fmla="*/ 1494505 w 1495425"/>
              <a:gd name="connsiteY21" fmla="*/ 116892 h 200025"/>
              <a:gd name="connsiteX22" fmla="*/ 1494505 w 1495425"/>
              <a:gd name="connsiteY22" fmla="*/ 196929 h 200025"/>
              <a:gd name="connsiteX23" fmla="*/ 1482980 w 1495425"/>
              <a:gd name="connsiteY23" fmla="*/ 196929 h 200025"/>
              <a:gd name="connsiteX24" fmla="*/ 1482980 w 1495425"/>
              <a:gd name="connsiteY24" fmla="*/ 120340 h 200025"/>
              <a:gd name="connsiteX25" fmla="*/ 1449452 w 1495425"/>
              <a:gd name="connsiteY25" fmla="*/ 73010 h 200025"/>
              <a:gd name="connsiteX26" fmla="*/ 1418686 w 1495425"/>
              <a:gd name="connsiteY26" fmla="*/ 86926 h 200025"/>
              <a:gd name="connsiteX27" fmla="*/ 1406685 w 1495425"/>
              <a:gd name="connsiteY27" fmla="*/ 121416 h 200025"/>
              <a:gd name="connsiteX28" fmla="*/ 1406685 w 1495425"/>
              <a:gd name="connsiteY28" fmla="*/ 196929 h 200025"/>
              <a:gd name="connsiteX29" fmla="*/ 1395159 w 1495425"/>
              <a:gd name="connsiteY29" fmla="*/ 196929 h 200025"/>
              <a:gd name="connsiteX30" fmla="*/ 1395159 w 1495425"/>
              <a:gd name="connsiteY30" fmla="*/ 65399 h 200025"/>
              <a:gd name="connsiteX31" fmla="*/ 1406685 w 1495425"/>
              <a:gd name="connsiteY31" fmla="*/ 65399 h 200025"/>
              <a:gd name="connsiteX32" fmla="*/ 1406685 w 1495425"/>
              <a:gd name="connsiteY32" fmla="*/ 89307 h 200025"/>
              <a:gd name="connsiteX33" fmla="*/ 1407256 w 1495425"/>
              <a:gd name="connsiteY33" fmla="*/ 89307 h 200025"/>
              <a:gd name="connsiteX34" fmla="*/ 1451452 w 1495425"/>
              <a:gd name="connsiteY34" fmla="*/ 62189 h 200025"/>
              <a:gd name="connsiteX35" fmla="*/ 1336295 w 1495425"/>
              <a:gd name="connsiteY35" fmla="*/ 62189 h 200025"/>
              <a:gd name="connsiteX36" fmla="*/ 1364870 w 1495425"/>
              <a:gd name="connsiteY36" fmla="*/ 68371 h 200025"/>
              <a:gd name="connsiteX37" fmla="*/ 1364870 w 1495425"/>
              <a:gd name="connsiteY37" fmla="*/ 81697 h 200025"/>
              <a:gd name="connsiteX38" fmla="*/ 1334485 w 1495425"/>
              <a:gd name="connsiteY38" fmla="*/ 73010 h 200025"/>
              <a:gd name="connsiteX39" fmla="*/ 1297718 w 1495425"/>
              <a:gd name="connsiteY39" fmla="*/ 89660 h 200025"/>
              <a:gd name="connsiteX40" fmla="*/ 1283621 w 1495425"/>
              <a:gd name="connsiteY40" fmla="*/ 132713 h 200025"/>
              <a:gd name="connsiteX41" fmla="*/ 1296480 w 1495425"/>
              <a:gd name="connsiteY41" fmla="*/ 173799 h 200025"/>
              <a:gd name="connsiteX42" fmla="*/ 1330676 w 1495425"/>
              <a:gd name="connsiteY42" fmla="*/ 189318 h 200025"/>
              <a:gd name="connsiteX43" fmla="*/ 1364393 w 1495425"/>
              <a:gd name="connsiteY43" fmla="*/ 178853 h 200025"/>
              <a:gd name="connsiteX44" fmla="*/ 1364393 w 1495425"/>
              <a:gd name="connsiteY44" fmla="*/ 191102 h 200025"/>
              <a:gd name="connsiteX45" fmla="*/ 1330103 w 1495425"/>
              <a:gd name="connsiteY45" fmla="*/ 200140 h 200025"/>
              <a:gd name="connsiteX46" fmla="*/ 1287622 w 1495425"/>
              <a:gd name="connsiteY46" fmla="*/ 181707 h 200025"/>
              <a:gd name="connsiteX47" fmla="*/ 1271429 w 1495425"/>
              <a:gd name="connsiteY47" fmla="*/ 133427 h 200025"/>
              <a:gd name="connsiteX48" fmla="*/ 1289622 w 1495425"/>
              <a:gd name="connsiteY48" fmla="*/ 82173 h 200025"/>
              <a:gd name="connsiteX49" fmla="*/ 1336295 w 1495425"/>
              <a:gd name="connsiteY49" fmla="*/ 62189 h 200025"/>
              <a:gd name="connsiteX50" fmla="*/ 561350 w 1495425"/>
              <a:gd name="connsiteY50" fmla="*/ 62189 h 200025"/>
              <a:gd name="connsiteX51" fmla="*/ 598298 w 1495425"/>
              <a:gd name="connsiteY51" fmla="*/ 79439 h 200025"/>
              <a:gd name="connsiteX52" fmla="*/ 611204 w 1495425"/>
              <a:gd name="connsiteY52" fmla="*/ 126407 h 200025"/>
              <a:gd name="connsiteX53" fmla="*/ 611204 w 1495425"/>
              <a:gd name="connsiteY53" fmla="*/ 131646 h 200025"/>
              <a:gd name="connsiteX54" fmla="*/ 515583 w 1495425"/>
              <a:gd name="connsiteY54" fmla="*/ 131646 h 200025"/>
              <a:gd name="connsiteX55" fmla="*/ 527841 w 1495425"/>
              <a:gd name="connsiteY55" fmla="*/ 174037 h 200025"/>
              <a:gd name="connsiteX56" fmla="*/ 561579 w 1495425"/>
              <a:gd name="connsiteY56" fmla="*/ 189318 h 200025"/>
              <a:gd name="connsiteX57" fmla="*/ 603965 w 1495425"/>
              <a:gd name="connsiteY57" fmla="*/ 173026 h 200025"/>
              <a:gd name="connsiteX58" fmla="*/ 603965 w 1495425"/>
              <a:gd name="connsiteY58" fmla="*/ 185632 h 200025"/>
              <a:gd name="connsiteX59" fmla="*/ 559245 w 1495425"/>
              <a:gd name="connsiteY59" fmla="*/ 200140 h 200025"/>
              <a:gd name="connsiteX60" fmla="*/ 518849 w 1495425"/>
              <a:gd name="connsiteY60" fmla="*/ 181885 h 200025"/>
              <a:gd name="connsiteX61" fmla="*/ 503438 w 1495425"/>
              <a:gd name="connsiteY61" fmla="*/ 130455 h 200025"/>
              <a:gd name="connsiteX62" fmla="*/ 519555 w 1495425"/>
              <a:gd name="connsiteY62" fmla="*/ 81935 h 200025"/>
              <a:gd name="connsiteX63" fmla="*/ 561350 w 1495425"/>
              <a:gd name="connsiteY63" fmla="*/ 62189 h 200025"/>
              <a:gd name="connsiteX64" fmla="*/ 453880 w 1495425"/>
              <a:gd name="connsiteY64" fmla="*/ 62189 h 200025"/>
              <a:gd name="connsiteX65" fmla="*/ 482483 w 1495425"/>
              <a:gd name="connsiteY65" fmla="*/ 68371 h 200025"/>
              <a:gd name="connsiteX66" fmla="*/ 482483 w 1495425"/>
              <a:gd name="connsiteY66" fmla="*/ 81697 h 200025"/>
              <a:gd name="connsiteX67" fmla="*/ 452127 w 1495425"/>
              <a:gd name="connsiteY67" fmla="*/ 73010 h 200025"/>
              <a:gd name="connsiteX68" fmla="*/ 415351 w 1495425"/>
              <a:gd name="connsiteY68" fmla="*/ 89660 h 200025"/>
              <a:gd name="connsiteX69" fmla="*/ 401225 w 1495425"/>
              <a:gd name="connsiteY69" fmla="*/ 132713 h 200025"/>
              <a:gd name="connsiteX70" fmla="*/ 414122 w 1495425"/>
              <a:gd name="connsiteY70" fmla="*/ 173799 h 200025"/>
              <a:gd name="connsiteX71" fmla="*/ 448279 w 1495425"/>
              <a:gd name="connsiteY71" fmla="*/ 189318 h 200025"/>
              <a:gd name="connsiteX72" fmla="*/ 482017 w 1495425"/>
              <a:gd name="connsiteY72" fmla="*/ 178853 h 200025"/>
              <a:gd name="connsiteX73" fmla="*/ 482017 w 1495425"/>
              <a:gd name="connsiteY73" fmla="*/ 191102 h 200025"/>
              <a:gd name="connsiteX74" fmla="*/ 447689 w 1495425"/>
              <a:gd name="connsiteY74" fmla="*/ 200140 h 200025"/>
              <a:gd name="connsiteX75" fmla="*/ 405255 w 1495425"/>
              <a:gd name="connsiteY75" fmla="*/ 181707 h 200025"/>
              <a:gd name="connsiteX76" fmla="*/ 389081 w 1495425"/>
              <a:gd name="connsiteY76" fmla="*/ 133427 h 200025"/>
              <a:gd name="connsiteX77" fmla="*/ 407236 w 1495425"/>
              <a:gd name="connsiteY77" fmla="*/ 82173 h 200025"/>
              <a:gd name="connsiteX78" fmla="*/ 453880 w 1495425"/>
              <a:gd name="connsiteY78" fmla="*/ 62189 h 200025"/>
              <a:gd name="connsiteX79" fmla="*/ 84195 w 1495425"/>
              <a:gd name="connsiteY79" fmla="*/ 21280 h 200025"/>
              <a:gd name="connsiteX80" fmla="*/ 32294 w 1495425"/>
              <a:gd name="connsiteY80" fmla="*/ 44530 h 200025"/>
              <a:gd name="connsiteX81" fmla="*/ 11920 w 1495425"/>
              <a:gd name="connsiteY81" fmla="*/ 105357 h 200025"/>
              <a:gd name="connsiteX82" fmla="*/ 31189 w 1495425"/>
              <a:gd name="connsiteY82" fmla="*/ 165950 h 200025"/>
              <a:gd name="connsiteX83" fmla="*/ 82671 w 1495425"/>
              <a:gd name="connsiteY83" fmla="*/ 188486 h 200025"/>
              <a:gd name="connsiteX84" fmla="*/ 135735 w 1495425"/>
              <a:gd name="connsiteY84" fmla="*/ 166188 h 200025"/>
              <a:gd name="connsiteX85" fmla="*/ 155300 w 1495425"/>
              <a:gd name="connsiteY85" fmla="*/ 104052 h 200025"/>
              <a:gd name="connsiteX86" fmla="*/ 136202 w 1495425"/>
              <a:gd name="connsiteY86" fmla="*/ 43168 h 200025"/>
              <a:gd name="connsiteX87" fmla="*/ 84195 w 1495425"/>
              <a:gd name="connsiteY87" fmla="*/ 21280 h 200025"/>
              <a:gd name="connsiteX88" fmla="*/ 350857 w 1495425"/>
              <a:gd name="connsiteY88" fmla="*/ 12717 h 200025"/>
              <a:gd name="connsiteX89" fmla="*/ 357696 w 1495425"/>
              <a:gd name="connsiteY89" fmla="*/ 15279 h 200025"/>
              <a:gd name="connsiteX90" fmla="*/ 360668 w 1495425"/>
              <a:gd name="connsiteY90" fmla="*/ 22232 h 200025"/>
              <a:gd name="connsiteX91" fmla="*/ 357753 w 1495425"/>
              <a:gd name="connsiteY91" fmla="*/ 29309 h 200025"/>
              <a:gd name="connsiteX92" fmla="*/ 350857 w 1495425"/>
              <a:gd name="connsiteY92" fmla="*/ 32224 h 200025"/>
              <a:gd name="connsiteX93" fmla="*/ 344152 w 1495425"/>
              <a:gd name="connsiteY93" fmla="*/ 29433 h 200025"/>
              <a:gd name="connsiteX94" fmla="*/ 341285 w 1495425"/>
              <a:gd name="connsiteY94" fmla="*/ 22232 h 200025"/>
              <a:gd name="connsiteX95" fmla="*/ 344209 w 1495425"/>
              <a:gd name="connsiteY95" fmla="*/ 15393 h 200025"/>
              <a:gd name="connsiteX96" fmla="*/ 350857 w 1495425"/>
              <a:gd name="connsiteY96" fmla="*/ 12717 h 200025"/>
              <a:gd name="connsiteX97" fmla="*/ 86291 w 1495425"/>
              <a:gd name="connsiteY97" fmla="*/ 9630 h 200025"/>
              <a:gd name="connsiteX98" fmla="*/ 145489 w 1495425"/>
              <a:gd name="connsiteY98" fmla="*/ 35138 h 200025"/>
              <a:gd name="connsiteX99" fmla="*/ 168139 w 1495425"/>
              <a:gd name="connsiteY99" fmla="*/ 102032 h 200025"/>
              <a:gd name="connsiteX100" fmla="*/ 144965 w 1495425"/>
              <a:gd name="connsiteY100" fmla="*/ 173918 h 200025"/>
              <a:gd name="connsiteX101" fmla="*/ 82910 w 1495425"/>
              <a:gd name="connsiteY101" fmla="*/ 200140 h 200025"/>
              <a:gd name="connsiteX102" fmla="*/ 21845 w 1495425"/>
              <a:gd name="connsiteY102" fmla="*/ 174215 h 200025"/>
              <a:gd name="connsiteX103" fmla="*/ -920 w 1495425"/>
              <a:gd name="connsiteY103" fmla="*/ 106785 h 200025"/>
              <a:gd name="connsiteX104" fmla="*/ 22436 w 1495425"/>
              <a:gd name="connsiteY104" fmla="*/ 36148 h 200025"/>
              <a:gd name="connsiteX105" fmla="*/ 86291 w 1495425"/>
              <a:gd name="connsiteY105" fmla="*/ 9630 h 200025"/>
              <a:gd name="connsiteX106" fmla="*/ 316520 w 1495425"/>
              <a:gd name="connsiteY106" fmla="*/ 115 h 200025"/>
              <a:gd name="connsiteX107" fmla="*/ 330178 w 1495425"/>
              <a:gd name="connsiteY107" fmla="*/ 2611 h 200025"/>
              <a:gd name="connsiteX108" fmla="*/ 330178 w 1495425"/>
              <a:gd name="connsiteY108" fmla="*/ 14622 h 200025"/>
              <a:gd name="connsiteX109" fmla="*/ 316053 w 1495425"/>
              <a:gd name="connsiteY109" fmla="*/ 10935 h 200025"/>
              <a:gd name="connsiteX110" fmla="*/ 292231 w 1495425"/>
              <a:gd name="connsiteY110" fmla="*/ 43520 h 200025"/>
              <a:gd name="connsiteX111" fmla="*/ 292231 w 1495425"/>
              <a:gd name="connsiteY111" fmla="*/ 65399 h 200025"/>
              <a:gd name="connsiteX112" fmla="*/ 326445 w 1495425"/>
              <a:gd name="connsiteY112" fmla="*/ 65399 h 200025"/>
              <a:gd name="connsiteX113" fmla="*/ 326445 w 1495425"/>
              <a:gd name="connsiteY113" fmla="*/ 76220 h 200025"/>
              <a:gd name="connsiteX114" fmla="*/ 292231 w 1495425"/>
              <a:gd name="connsiteY114" fmla="*/ 76220 h 200025"/>
              <a:gd name="connsiteX115" fmla="*/ 292231 w 1495425"/>
              <a:gd name="connsiteY115" fmla="*/ 196929 h 200025"/>
              <a:gd name="connsiteX116" fmla="*/ 280677 w 1495425"/>
              <a:gd name="connsiteY116" fmla="*/ 196929 h 200025"/>
              <a:gd name="connsiteX117" fmla="*/ 280677 w 1495425"/>
              <a:gd name="connsiteY117" fmla="*/ 76220 h 200025"/>
              <a:gd name="connsiteX118" fmla="*/ 257436 w 1495425"/>
              <a:gd name="connsiteY118" fmla="*/ 76220 h 200025"/>
              <a:gd name="connsiteX119" fmla="*/ 257436 w 1495425"/>
              <a:gd name="connsiteY119" fmla="*/ 65399 h 200025"/>
              <a:gd name="connsiteX120" fmla="*/ 280677 w 1495425"/>
              <a:gd name="connsiteY120" fmla="*/ 65399 h 200025"/>
              <a:gd name="connsiteX121" fmla="*/ 280677 w 1495425"/>
              <a:gd name="connsiteY121" fmla="*/ 42568 h 200025"/>
              <a:gd name="connsiteX122" fmla="*/ 290945 w 1495425"/>
              <a:gd name="connsiteY122" fmla="*/ 10935 h 200025"/>
              <a:gd name="connsiteX123" fmla="*/ 316520 w 1495425"/>
              <a:gd name="connsiteY123" fmla="*/ 115 h 200025"/>
              <a:gd name="connsiteX124" fmla="*/ 245044 w 1495425"/>
              <a:gd name="connsiteY124" fmla="*/ 115 h 200025"/>
              <a:gd name="connsiteX125" fmla="*/ 258703 w 1495425"/>
              <a:gd name="connsiteY125" fmla="*/ 2611 h 200025"/>
              <a:gd name="connsiteX126" fmla="*/ 258703 w 1495425"/>
              <a:gd name="connsiteY126" fmla="*/ 14622 h 200025"/>
              <a:gd name="connsiteX127" fmla="*/ 244577 w 1495425"/>
              <a:gd name="connsiteY127" fmla="*/ 10935 h 200025"/>
              <a:gd name="connsiteX128" fmla="*/ 220755 w 1495425"/>
              <a:gd name="connsiteY128" fmla="*/ 43520 h 200025"/>
              <a:gd name="connsiteX129" fmla="*/ 220755 w 1495425"/>
              <a:gd name="connsiteY129" fmla="*/ 65399 h 200025"/>
              <a:gd name="connsiteX130" fmla="*/ 254969 w 1495425"/>
              <a:gd name="connsiteY130" fmla="*/ 65399 h 200025"/>
              <a:gd name="connsiteX131" fmla="*/ 254969 w 1495425"/>
              <a:gd name="connsiteY131" fmla="*/ 76220 h 200025"/>
              <a:gd name="connsiteX132" fmla="*/ 220755 w 1495425"/>
              <a:gd name="connsiteY132" fmla="*/ 76220 h 200025"/>
              <a:gd name="connsiteX133" fmla="*/ 220755 w 1495425"/>
              <a:gd name="connsiteY133" fmla="*/ 196929 h 200025"/>
              <a:gd name="connsiteX134" fmla="*/ 209201 w 1495425"/>
              <a:gd name="connsiteY134" fmla="*/ 196929 h 200025"/>
              <a:gd name="connsiteX135" fmla="*/ 209201 w 1495425"/>
              <a:gd name="connsiteY135" fmla="*/ 76220 h 200025"/>
              <a:gd name="connsiteX136" fmla="*/ 185970 w 1495425"/>
              <a:gd name="connsiteY136" fmla="*/ 76220 h 200025"/>
              <a:gd name="connsiteX137" fmla="*/ 185970 w 1495425"/>
              <a:gd name="connsiteY137" fmla="*/ 65399 h 200025"/>
              <a:gd name="connsiteX138" fmla="*/ 209201 w 1495425"/>
              <a:gd name="connsiteY138" fmla="*/ 65399 h 200025"/>
              <a:gd name="connsiteX139" fmla="*/ 209201 w 1495425"/>
              <a:gd name="connsiteY139" fmla="*/ 42568 h 200025"/>
              <a:gd name="connsiteX140" fmla="*/ 219469 w 1495425"/>
              <a:gd name="connsiteY140" fmla="*/ 10935 h 200025"/>
              <a:gd name="connsiteX141" fmla="*/ 245044 w 1495425"/>
              <a:gd name="connsiteY141" fmla="*/ 115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1495425" h="200025">
                <a:moveTo>
                  <a:pt x="1231520" y="178615"/>
                </a:moveTo>
                <a:cubicBezTo>
                  <a:pt x="1234472" y="178615"/>
                  <a:pt x="1236853" y="179567"/>
                  <a:pt x="1238950" y="181469"/>
                </a:cubicBezTo>
                <a:cubicBezTo>
                  <a:pt x="1240950" y="183372"/>
                  <a:pt x="1241902" y="185830"/>
                  <a:pt x="1241902" y="188842"/>
                </a:cubicBezTo>
                <a:cubicBezTo>
                  <a:pt x="1241902" y="191776"/>
                  <a:pt x="1240950" y="194234"/>
                  <a:pt x="1238950" y="196216"/>
                </a:cubicBezTo>
                <a:cubicBezTo>
                  <a:pt x="1236853" y="198198"/>
                  <a:pt x="1234472" y="199188"/>
                  <a:pt x="1231520" y="199188"/>
                </a:cubicBezTo>
                <a:cubicBezTo>
                  <a:pt x="1228662" y="199188"/>
                  <a:pt x="1226281" y="198198"/>
                  <a:pt x="1224376" y="196216"/>
                </a:cubicBezTo>
                <a:cubicBezTo>
                  <a:pt x="1222471" y="194234"/>
                  <a:pt x="1221518" y="191776"/>
                  <a:pt x="1221518" y="188842"/>
                </a:cubicBezTo>
                <a:cubicBezTo>
                  <a:pt x="1221518" y="185830"/>
                  <a:pt x="1222471" y="183372"/>
                  <a:pt x="1224376" y="181469"/>
                </a:cubicBezTo>
                <a:cubicBezTo>
                  <a:pt x="1226281" y="179567"/>
                  <a:pt x="1228662" y="178615"/>
                  <a:pt x="1231520" y="178615"/>
                </a:cubicBezTo>
                <a:close/>
                <a:moveTo>
                  <a:pt x="560884" y="73010"/>
                </a:moveTo>
                <a:cubicBezTo>
                  <a:pt x="548739" y="73010"/>
                  <a:pt x="538700" y="77134"/>
                  <a:pt x="530756" y="85383"/>
                </a:cubicBezTo>
                <a:cubicBezTo>
                  <a:pt x="522822" y="93622"/>
                  <a:pt x="517916" y="105481"/>
                  <a:pt x="516050" y="120940"/>
                </a:cubicBezTo>
                <a:lnTo>
                  <a:pt x="599060" y="120940"/>
                </a:lnTo>
                <a:cubicBezTo>
                  <a:pt x="598517" y="105719"/>
                  <a:pt x="594936" y="93927"/>
                  <a:pt x="588316" y="85564"/>
                </a:cubicBezTo>
                <a:cubicBezTo>
                  <a:pt x="581706" y="77191"/>
                  <a:pt x="572551" y="73010"/>
                  <a:pt x="560884" y="73010"/>
                </a:cubicBezTo>
                <a:close/>
                <a:moveTo>
                  <a:pt x="345142" y="65399"/>
                </a:moveTo>
                <a:lnTo>
                  <a:pt x="356696" y="65399"/>
                </a:lnTo>
                <a:lnTo>
                  <a:pt x="356696" y="196929"/>
                </a:lnTo>
                <a:lnTo>
                  <a:pt x="345142" y="196929"/>
                </a:lnTo>
                <a:close/>
                <a:moveTo>
                  <a:pt x="1451452" y="62189"/>
                </a:moveTo>
                <a:cubicBezTo>
                  <a:pt x="1465358" y="62189"/>
                  <a:pt x="1476027" y="66933"/>
                  <a:pt x="1483456" y="76401"/>
                </a:cubicBezTo>
                <a:cubicBezTo>
                  <a:pt x="1490790" y="85878"/>
                  <a:pt x="1494505" y="99375"/>
                  <a:pt x="1494505" y="116892"/>
                </a:cubicBezTo>
                <a:lnTo>
                  <a:pt x="1494505" y="196929"/>
                </a:lnTo>
                <a:lnTo>
                  <a:pt x="1482980" y="196929"/>
                </a:lnTo>
                <a:lnTo>
                  <a:pt x="1482980" y="120340"/>
                </a:lnTo>
                <a:cubicBezTo>
                  <a:pt x="1482980" y="88793"/>
                  <a:pt x="1471740" y="73010"/>
                  <a:pt x="1449452" y="73010"/>
                </a:cubicBezTo>
                <a:cubicBezTo>
                  <a:pt x="1436974" y="73010"/>
                  <a:pt x="1426782" y="77648"/>
                  <a:pt x="1418686" y="86926"/>
                </a:cubicBezTo>
                <a:cubicBezTo>
                  <a:pt x="1410685" y="96203"/>
                  <a:pt x="1406685" y="107700"/>
                  <a:pt x="1406685" y="121416"/>
                </a:cubicBezTo>
                <a:lnTo>
                  <a:pt x="1406685" y="196929"/>
                </a:lnTo>
                <a:lnTo>
                  <a:pt x="1395159" y="196929"/>
                </a:lnTo>
                <a:lnTo>
                  <a:pt x="1395159" y="65399"/>
                </a:lnTo>
                <a:lnTo>
                  <a:pt x="1406685" y="65399"/>
                </a:lnTo>
                <a:lnTo>
                  <a:pt x="1406685" y="89307"/>
                </a:lnTo>
                <a:lnTo>
                  <a:pt x="1407256" y="89307"/>
                </a:lnTo>
                <a:cubicBezTo>
                  <a:pt x="1416685" y="71229"/>
                  <a:pt x="1431450" y="62189"/>
                  <a:pt x="1451452" y="62189"/>
                </a:cubicBezTo>
                <a:close/>
                <a:moveTo>
                  <a:pt x="1336295" y="62189"/>
                </a:moveTo>
                <a:cubicBezTo>
                  <a:pt x="1346106" y="62189"/>
                  <a:pt x="1355631" y="64256"/>
                  <a:pt x="1364870" y="68371"/>
                </a:cubicBezTo>
                <a:lnTo>
                  <a:pt x="1364870" y="81697"/>
                </a:lnTo>
                <a:cubicBezTo>
                  <a:pt x="1355631" y="75905"/>
                  <a:pt x="1345534" y="73010"/>
                  <a:pt x="1334485" y="73010"/>
                </a:cubicBezTo>
                <a:cubicBezTo>
                  <a:pt x="1319436" y="73010"/>
                  <a:pt x="1307148" y="78563"/>
                  <a:pt x="1297718" y="89660"/>
                </a:cubicBezTo>
                <a:cubicBezTo>
                  <a:pt x="1288289" y="100766"/>
                  <a:pt x="1283621" y="115110"/>
                  <a:pt x="1283621" y="132713"/>
                </a:cubicBezTo>
                <a:cubicBezTo>
                  <a:pt x="1283621" y="149757"/>
                  <a:pt x="1287908" y="163453"/>
                  <a:pt x="1296480" y="173799"/>
                </a:cubicBezTo>
                <a:cubicBezTo>
                  <a:pt x="1305053" y="184146"/>
                  <a:pt x="1316483" y="189318"/>
                  <a:pt x="1330676" y="189318"/>
                </a:cubicBezTo>
                <a:cubicBezTo>
                  <a:pt x="1343534" y="189318"/>
                  <a:pt x="1354773" y="185830"/>
                  <a:pt x="1364393" y="178853"/>
                </a:cubicBezTo>
                <a:lnTo>
                  <a:pt x="1364393" y="191102"/>
                </a:lnTo>
                <a:cubicBezTo>
                  <a:pt x="1354773" y="197127"/>
                  <a:pt x="1343343" y="200140"/>
                  <a:pt x="1330103" y="200140"/>
                </a:cubicBezTo>
                <a:cubicBezTo>
                  <a:pt x="1312578" y="200140"/>
                  <a:pt x="1298386" y="193995"/>
                  <a:pt x="1287622" y="181707"/>
                </a:cubicBezTo>
                <a:cubicBezTo>
                  <a:pt x="1276859" y="169419"/>
                  <a:pt x="1271429" y="153325"/>
                  <a:pt x="1271429" y="133427"/>
                </a:cubicBezTo>
                <a:cubicBezTo>
                  <a:pt x="1271429" y="112577"/>
                  <a:pt x="1277525" y="95489"/>
                  <a:pt x="1289622" y="82173"/>
                </a:cubicBezTo>
                <a:cubicBezTo>
                  <a:pt x="1301719" y="68847"/>
                  <a:pt x="1317245" y="62189"/>
                  <a:pt x="1336295" y="62189"/>
                </a:cubicBezTo>
                <a:close/>
                <a:moveTo>
                  <a:pt x="561350" y="62189"/>
                </a:moveTo>
                <a:cubicBezTo>
                  <a:pt x="577381" y="62189"/>
                  <a:pt x="589697" y="67943"/>
                  <a:pt x="598298" y="79439"/>
                </a:cubicBezTo>
                <a:cubicBezTo>
                  <a:pt x="606899" y="90926"/>
                  <a:pt x="611204" y="106585"/>
                  <a:pt x="611204" y="126407"/>
                </a:cubicBezTo>
                <a:lnTo>
                  <a:pt x="611204" y="131646"/>
                </a:lnTo>
                <a:lnTo>
                  <a:pt x="515583" y="131646"/>
                </a:lnTo>
                <a:cubicBezTo>
                  <a:pt x="515583" y="149718"/>
                  <a:pt x="519669" y="163849"/>
                  <a:pt x="527841" y="174037"/>
                </a:cubicBezTo>
                <a:cubicBezTo>
                  <a:pt x="536014" y="184225"/>
                  <a:pt x="547263" y="189318"/>
                  <a:pt x="561579" y="189318"/>
                </a:cubicBezTo>
                <a:cubicBezTo>
                  <a:pt x="576057" y="189318"/>
                  <a:pt x="590182" y="183888"/>
                  <a:pt x="603965" y="173026"/>
                </a:cubicBezTo>
                <a:lnTo>
                  <a:pt x="603965" y="185632"/>
                </a:lnTo>
                <a:cubicBezTo>
                  <a:pt x="590573" y="195304"/>
                  <a:pt x="575666" y="200140"/>
                  <a:pt x="559245" y="200140"/>
                </a:cubicBezTo>
                <a:cubicBezTo>
                  <a:pt x="542586" y="200140"/>
                  <a:pt x="529127" y="194055"/>
                  <a:pt x="518849" y="181885"/>
                </a:cubicBezTo>
                <a:cubicBezTo>
                  <a:pt x="508572" y="169716"/>
                  <a:pt x="503438" y="152571"/>
                  <a:pt x="503438" y="130455"/>
                </a:cubicBezTo>
                <a:cubicBezTo>
                  <a:pt x="503438" y="111262"/>
                  <a:pt x="508811" y="95089"/>
                  <a:pt x="519555" y="81935"/>
                </a:cubicBezTo>
                <a:cubicBezTo>
                  <a:pt x="530289" y="68771"/>
                  <a:pt x="544224" y="62189"/>
                  <a:pt x="561350" y="62189"/>
                </a:cubicBezTo>
                <a:close/>
                <a:moveTo>
                  <a:pt x="453880" y="62189"/>
                </a:moveTo>
                <a:cubicBezTo>
                  <a:pt x="463767" y="62189"/>
                  <a:pt x="473301" y="64256"/>
                  <a:pt x="482483" y="68371"/>
                </a:cubicBezTo>
                <a:lnTo>
                  <a:pt x="482483" y="81697"/>
                </a:lnTo>
                <a:cubicBezTo>
                  <a:pt x="473301" y="75905"/>
                  <a:pt x="463176" y="73010"/>
                  <a:pt x="452127" y="73010"/>
                </a:cubicBezTo>
                <a:cubicBezTo>
                  <a:pt x="437030" y="73010"/>
                  <a:pt x="424771" y="78563"/>
                  <a:pt x="415351" y="89660"/>
                </a:cubicBezTo>
                <a:cubicBezTo>
                  <a:pt x="405931" y="100766"/>
                  <a:pt x="401225" y="115110"/>
                  <a:pt x="401225" y="132713"/>
                </a:cubicBezTo>
                <a:cubicBezTo>
                  <a:pt x="401225" y="149757"/>
                  <a:pt x="405521" y="163453"/>
                  <a:pt x="414122" y="173799"/>
                </a:cubicBezTo>
                <a:cubicBezTo>
                  <a:pt x="422723" y="184146"/>
                  <a:pt x="434106" y="189318"/>
                  <a:pt x="448279" y="189318"/>
                </a:cubicBezTo>
                <a:cubicBezTo>
                  <a:pt x="461195" y="189318"/>
                  <a:pt x="472444" y="185830"/>
                  <a:pt x="482017" y="178853"/>
                </a:cubicBezTo>
                <a:lnTo>
                  <a:pt x="482017" y="191102"/>
                </a:lnTo>
                <a:cubicBezTo>
                  <a:pt x="472444" y="197127"/>
                  <a:pt x="461004" y="200140"/>
                  <a:pt x="447689" y="200140"/>
                </a:cubicBezTo>
                <a:cubicBezTo>
                  <a:pt x="430182" y="200140"/>
                  <a:pt x="416027" y="193995"/>
                  <a:pt x="405255" y="181707"/>
                </a:cubicBezTo>
                <a:cubicBezTo>
                  <a:pt x="394472" y="169419"/>
                  <a:pt x="389081" y="153325"/>
                  <a:pt x="389081" y="133427"/>
                </a:cubicBezTo>
                <a:cubicBezTo>
                  <a:pt x="389081" y="112577"/>
                  <a:pt x="395130" y="95489"/>
                  <a:pt x="407236" y="82173"/>
                </a:cubicBezTo>
                <a:cubicBezTo>
                  <a:pt x="419342" y="68847"/>
                  <a:pt x="434887" y="62189"/>
                  <a:pt x="453880" y="62189"/>
                </a:cubicBezTo>
                <a:close/>
                <a:moveTo>
                  <a:pt x="84195" y="21280"/>
                </a:moveTo>
                <a:cubicBezTo>
                  <a:pt x="63174" y="21280"/>
                  <a:pt x="45877" y="29033"/>
                  <a:pt x="32294" y="44530"/>
                </a:cubicBezTo>
                <a:cubicBezTo>
                  <a:pt x="18711" y="60027"/>
                  <a:pt x="11920" y="80306"/>
                  <a:pt x="11920" y="105357"/>
                </a:cubicBezTo>
                <a:cubicBezTo>
                  <a:pt x="11920" y="130731"/>
                  <a:pt x="18349" y="150926"/>
                  <a:pt x="31189" y="165950"/>
                </a:cubicBezTo>
                <a:cubicBezTo>
                  <a:pt x="44028" y="180974"/>
                  <a:pt x="61192" y="188486"/>
                  <a:pt x="82671" y="188486"/>
                </a:cubicBezTo>
                <a:cubicBezTo>
                  <a:pt x="105017" y="188486"/>
                  <a:pt x="122705" y="181053"/>
                  <a:pt x="135735" y="166188"/>
                </a:cubicBezTo>
                <a:cubicBezTo>
                  <a:pt x="148775" y="151322"/>
                  <a:pt x="155300" y="130607"/>
                  <a:pt x="155300" y="104052"/>
                </a:cubicBezTo>
                <a:cubicBezTo>
                  <a:pt x="155300" y="78049"/>
                  <a:pt x="148937" y="57751"/>
                  <a:pt x="136202" y="43168"/>
                </a:cubicBezTo>
                <a:cubicBezTo>
                  <a:pt x="123476" y="28576"/>
                  <a:pt x="106141" y="21280"/>
                  <a:pt x="84195" y="21280"/>
                </a:cubicBezTo>
                <a:close/>
                <a:moveTo>
                  <a:pt x="350857" y="12717"/>
                </a:moveTo>
                <a:cubicBezTo>
                  <a:pt x="353429" y="12717"/>
                  <a:pt x="355705" y="13574"/>
                  <a:pt x="357696" y="15279"/>
                </a:cubicBezTo>
                <a:cubicBezTo>
                  <a:pt x="359677" y="16984"/>
                  <a:pt x="360668" y="19298"/>
                  <a:pt x="360668" y="22232"/>
                </a:cubicBezTo>
                <a:cubicBezTo>
                  <a:pt x="360668" y="25013"/>
                  <a:pt x="359696" y="27366"/>
                  <a:pt x="357753" y="29309"/>
                </a:cubicBezTo>
                <a:cubicBezTo>
                  <a:pt x="355801" y="31252"/>
                  <a:pt x="353505" y="32224"/>
                  <a:pt x="350857" y="32224"/>
                </a:cubicBezTo>
                <a:cubicBezTo>
                  <a:pt x="348295" y="32224"/>
                  <a:pt x="346057" y="31290"/>
                  <a:pt x="344152" y="29433"/>
                </a:cubicBezTo>
                <a:cubicBezTo>
                  <a:pt x="342247" y="27566"/>
                  <a:pt x="341285" y="25166"/>
                  <a:pt x="341285" y="22232"/>
                </a:cubicBezTo>
                <a:cubicBezTo>
                  <a:pt x="341285" y="19460"/>
                  <a:pt x="342266" y="17184"/>
                  <a:pt x="344209" y="15393"/>
                </a:cubicBezTo>
                <a:cubicBezTo>
                  <a:pt x="346152" y="13612"/>
                  <a:pt x="348371" y="12717"/>
                  <a:pt x="350857" y="12717"/>
                </a:cubicBezTo>
                <a:close/>
                <a:moveTo>
                  <a:pt x="86291" y="9630"/>
                </a:moveTo>
                <a:cubicBezTo>
                  <a:pt x="110656" y="9630"/>
                  <a:pt x="130392" y="18127"/>
                  <a:pt x="145489" y="35138"/>
                </a:cubicBezTo>
                <a:cubicBezTo>
                  <a:pt x="160586" y="52141"/>
                  <a:pt x="168139" y="74439"/>
                  <a:pt x="168139" y="102032"/>
                </a:cubicBezTo>
                <a:cubicBezTo>
                  <a:pt x="168139" y="132474"/>
                  <a:pt x="160414" y="156436"/>
                  <a:pt x="144965" y="173918"/>
                </a:cubicBezTo>
                <a:cubicBezTo>
                  <a:pt x="129515" y="191399"/>
                  <a:pt x="108827" y="200140"/>
                  <a:pt x="82910" y="200140"/>
                </a:cubicBezTo>
                <a:cubicBezTo>
                  <a:pt x="57382" y="200140"/>
                  <a:pt x="37028" y="191498"/>
                  <a:pt x="21845" y="174215"/>
                </a:cubicBezTo>
                <a:cubicBezTo>
                  <a:pt x="6671" y="156932"/>
                  <a:pt x="-920" y="134456"/>
                  <a:pt x="-920" y="106785"/>
                </a:cubicBezTo>
                <a:cubicBezTo>
                  <a:pt x="-920" y="77372"/>
                  <a:pt x="6862" y="53826"/>
                  <a:pt x="22436" y="36148"/>
                </a:cubicBezTo>
                <a:cubicBezTo>
                  <a:pt x="37999" y="18470"/>
                  <a:pt x="59287" y="9630"/>
                  <a:pt x="86291" y="9630"/>
                </a:cubicBezTo>
                <a:close/>
                <a:moveTo>
                  <a:pt x="316520" y="115"/>
                </a:moveTo>
                <a:cubicBezTo>
                  <a:pt x="322044" y="115"/>
                  <a:pt x="326597" y="944"/>
                  <a:pt x="330178" y="2611"/>
                </a:cubicBezTo>
                <a:lnTo>
                  <a:pt x="330178" y="14622"/>
                </a:lnTo>
                <a:cubicBezTo>
                  <a:pt x="327064" y="12164"/>
                  <a:pt x="322359" y="10935"/>
                  <a:pt x="316053" y="10935"/>
                </a:cubicBezTo>
                <a:cubicBezTo>
                  <a:pt x="300175" y="10935"/>
                  <a:pt x="292231" y="21794"/>
                  <a:pt x="292231" y="43520"/>
                </a:cubicBezTo>
                <a:lnTo>
                  <a:pt x="292231" y="65399"/>
                </a:lnTo>
                <a:lnTo>
                  <a:pt x="326445" y="65399"/>
                </a:lnTo>
                <a:lnTo>
                  <a:pt x="326445" y="76220"/>
                </a:lnTo>
                <a:lnTo>
                  <a:pt x="292231" y="76220"/>
                </a:lnTo>
                <a:lnTo>
                  <a:pt x="292231" y="196929"/>
                </a:lnTo>
                <a:lnTo>
                  <a:pt x="280677" y="196929"/>
                </a:lnTo>
                <a:lnTo>
                  <a:pt x="280677" y="76220"/>
                </a:lnTo>
                <a:lnTo>
                  <a:pt x="257436" y="76220"/>
                </a:lnTo>
                <a:lnTo>
                  <a:pt x="257436" y="65399"/>
                </a:lnTo>
                <a:lnTo>
                  <a:pt x="280677" y="65399"/>
                </a:lnTo>
                <a:lnTo>
                  <a:pt x="280677" y="42568"/>
                </a:lnTo>
                <a:cubicBezTo>
                  <a:pt x="280677" y="28700"/>
                  <a:pt x="284096" y="18155"/>
                  <a:pt x="290945" y="10935"/>
                </a:cubicBezTo>
                <a:cubicBezTo>
                  <a:pt x="297794" y="3725"/>
                  <a:pt x="306318" y="115"/>
                  <a:pt x="316520" y="115"/>
                </a:cubicBezTo>
                <a:close/>
                <a:moveTo>
                  <a:pt x="245044" y="115"/>
                </a:moveTo>
                <a:cubicBezTo>
                  <a:pt x="250569" y="115"/>
                  <a:pt x="255121" y="944"/>
                  <a:pt x="258703" y="2611"/>
                </a:cubicBezTo>
                <a:lnTo>
                  <a:pt x="258703" y="14622"/>
                </a:lnTo>
                <a:cubicBezTo>
                  <a:pt x="255588" y="12164"/>
                  <a:pt x="250883" y="10935"/>
                  <a:pt x="244577" y="10935"/>
                </a:cubicBezTo>
                <a:cubicBezTo>
                  <a:pt x="228699" y="10935"/>
                  <a:pt x="220755" y="21794"/>
                  <a:pt x="220755" y="43520"/>
                </a:cubicBezTo>
                <a:lnTo>
                  <a:pt x="220755" y="65399"/>
                </a:lnTo>
                <a:lnTo>
                  <a:pt x="254969" y="65399"/>
                </a:lnTo>
                <a:lnTo>
                  <a:pt x="254969" y="76220"/>
                </a:lnTo>
                <a:lnTo>
                  <a:pt x="220755" y="76220"/>
                </a:lnTo>
                <a:lnTo>
                  <a:pt x="220755" y="196929"/>
                </a:lnTo>
                <a:lnTo>
                  <a:pt x="209201" y="196929"/>
                </a:lnTo>
                <a:lnTo>
                  <a:pt x="209201" y="76220"/>
                </a:lnTo>
                <a:lnTo>
                  <a:pt x="185970" y="76220"/>
                </a:lnTo>
                <a:lnTo>
                  <a:pt x="185970" y="65399"/>
                </a:lnTo>
                <a:lnTo>
                  <a:pt x="209201" y="65399"/>
                </a:lnTo>
                <a:lnTo>
                  <a:pt x="209201" y="42568"/>
                </a:lnTo>
                <a:cubicBezTo>
                  <a:pt x="209201" y="28700"/>
                  <a:pt x="212621" y="18155"/>
                  <a:pt x="219469" y="10935"/>
                </a:cubicBezTo>
                <a:cubicBezTo>
                  <a:pt x="226327" y="3725"/>
                  <a:pt x="234843" y="115"/>
                  <a:pt x="245044" y="11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spAutoFit/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A5C837-2799-4EEA-9D40-D3C22EA2A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24324" y="421214"/>
            <a:ext cx="3943351" cy="70104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77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FB494054-BFC4-44A3-8D4A-0E8775CE9FCC}"/>
              </a:ext>
            </a:extLst>
          </p:cNvPr>
          <p:cNvSpPr/>
          <p:nvPr/>
        </p:nvSpPr>
        <p:spPr>
          <a:xfrm>
            <a:off x="2962386" y="-898497"/>
            <a:ext cx="6267228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74A6E8-B671-4789-BA60-370676CD4039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7C9581-BC98-46E2-ADD5-407052BB2389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方法及过程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EABE22A-B740-43C6-81B7-C4C57D75068A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成果展示及应用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C51A79-C283-49EF-93CF-9FC9CBC3C40C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alpha val="50000"/>
                  </a:schemeClr>
                </a:solidFill>
              </a:rPr>
              <a:t>总结致谢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384B84F-4915-477D-8BCC-78030492885A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EB3FF0A-4199-461F-8AD5-94F6D76AB647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3DE3E7-30F0-4D27-B2D1-9BE74A09E6BD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A7444D8-0789-4F8C-97A4-17A3DDCACB3F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EAB013B-AA89-4045-991E-FF16D72116FA}"/>
              </a:ext>
            </a:extLst>
          </p:cNvPr>
          <p:cNvSpPr/>
          <p:nvPr/>
        </p:nvSpPr>
        <p:spPr>
          <a:xfrm>
            <a:off x="6060331" y="317500"/>
            <a:ext cx="120650" cy="120650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93308A3-2B0D-46D4-AE73-EAC14711CC40}"/>
              </a:ext>
            </a:extLst>
          </p:cNvPr>
          <p:cNvSpPr txBox="1"/>
          <p:nvPr/>
        </p:nvSpPr>
        <p:spPr>
          <a:xfrm>
            <a:off x="3723367" y="2724273"/>
            <a:ext cx="750205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</a:rPr>
              <a:t>#03</a:t>
            </a:r>
            <a:endParaRPr lang="zh-CN" altLang="en-US" sz="3500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7C880-8A0A-442F-9D01-5B28F1822354}"/>
              </a:ext>
            </a:extLst>
          </p:cNvPr>
          <p:cNvSpPr txBox="1"/>
          <p:nvPr/>
        </p:nvSpPr>
        <p:spPr>
          <a:xfrm>
            <a:off x="4610403" y="2762744"/>
            <a:ext cx="3231654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目前存在的问题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1C57EFC-D942-463C-A87D-9C87E856F868}"/>
              </a:ext>
            </a:extLst>
          </p:cNvPr>
          <p:cNvSpPr txBox="1"/>
          <p:nvPr/>
        </p:nvSpPr>
        <p:spPr>
          <a:xfrm>
            <a:off x="4628673" y="3418140"/>
            <a:ext cx="148181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/>
            <a:r>
              <a:rPr lang="en-US" altLang="zh-CN" sz="2000" b="0" i="0" dirty="0">
                <a:solidFill>
                  <a:schemeClr val="bg1"/>
                </a:solidFill>
                <a:effectLst/>
                <a:latin typeface="-apple-system"/>
              </a:rPr>
              <a:t>Current Issues</a:t>
            </a:r>
          </a:p>
        </p:txBody>
      </p:sp>
    </p:spTree>
    <p:extLst>
      <p:ext uri="{BB962C8B-B14F-4D97-AF65-F5344CB8AC3E}">
        <p14:creationId xmlns:p14="http://schemas.microsoft.com/office/powerpoint/2010/main" val="2895430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38923F-4567-4CF0-B4E1-40E039876304}"/>
              </a:ext>
            </a:extLst>
          </p:cNvPr>
          <p:cNvSpPr txBox="1"/>
          <p:nvPr/>
        </p:nvSpPr>
        <p:spPr>
          <a:xfrm>
            <a:off x="731838" y="874904"/>
            <a:ext cx="1545295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latin typeface="+mj-ea"/>
                <a:ea typeface="+mj-ea"/>
              </a:rPr>
              <a:t>研究方法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A4CC06-950D-4F80-81BB-6A12FE2E61F8}"/>
              </a:ext>
            </a:extLst>
          </p:cNvPr>
          <p:cNvSpPr txBox="1"/>
          <p:nvPr/>
        </p:nvSpPr>
        <p:spPr>
          <a:xfrm>
            <a:off x="3858652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zh-CN" altLang="en-US" dirty="0"/>
              <a:t>背景与意义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60E435-7C38-4143-A620-6BC16B31BD02}"/>
              </a:ext>
            </a:extLst>
          </p:cNvPr>
          <p:cNvSpPr txBox="1"/>
          <p:nvPr/>
        </p:nvSpPr>
        <p:spPr>
          <a:xfrm>
            <a:off x="5042441" y="275581"/>
            <a:ext cx="76944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方法及过程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73E56E-D276-43EA-A5FB-C9A4F1F280ED}"/>
              </a:ext>
            </a:extLst>
          </p:cNvPr>
          <p:cNvSpPr txBox="1"/>
          <p:nvPr/>
        </p:nvSpPr>
        <p:spPr>
          <a:xfrm>
            <a:off x="6226230" y="275581"/>
            <a:ext cx="107721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成果展示及应用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1D6FA5-F475-467A-827F-6ACBFDAC47A4}"/>
              </a:ext>
            </a:extLst>
          </p:cNvPr>
          <p:cNvSpPr txBox="1"/>
          <p:nvPr/>
        </p:nvSpPr>
        <p:spPr>
          <a:xfrm>
            <a:off x="7717795" y="275581"/>
            <a:ext cx="61555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总结致谢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33B1978-2A20-4DFD-BCF8-361B8AED09F9}"/>
              </a:ext>
            </a:extLst>
          </p:cNvPr>
          <p:cNvSpPr/>
          <p:nvPr/>
        </p:nvSpPr>
        <p:spPr>
          <a:xfrm>
            <a:off x="4914007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8534226-6E1F-4257-96B1-1AFDC25B74DF}"/>
              </a:ext>
            </a:extLst>
          </p:cNvPr>
          <p:cNvSpPr/>
          <p:nvPr/>
        </p:nvSpPr>
        <p:spPr>
          <a:xfrm>
            <a:off x="6097796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D888512-EFD2-4144-A4CE-5D6A7379E866}"/>
              </a:ext>
            </a:extLst>
          </p:cNvPr>
          <p:cNvSpPr/>
          <p:nvPr/>
        </p:nvSpPr>
        <p:spPr>
          <a:xfrm>
            <a:off x="7589362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2275662-7287-4976-ABA3-8B6141B3243E}"/>
              </a:ext>
            </a:extLst>
          </p:cNvPr>
          <p:cNvSpPr/>
          <p:nvPr/>
        </p:nvSpPr>
        <p:spPr>
          <a:xfrm>
            <a:off x="3730218" y="354965"/>
            <a:ext cx="45720" cy="457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0F3DAC4-ED91-422B-836D-ABAA8F335821}"/>
              </a:ext>
            </a:extLst>
          </p:cNvPr>
          <p:cNvSpPr/>
          <p:nvPr/>
        </p:nvSpPr>
        <p:spPr>
          <a:xfrm>
            <a:off x="4876542" y="317500"/>
            <a:ext cx="120650" cy="120650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0C7AD281-BAAB-49D1-9258-A91DD4071DAB}"/>
              </a:ext>
            </a:extLst>
          </p:cNvPr>
          <p:cNvSpPr/>
          <p:nvPr/>
        </p:nvSpPr>
        <p:spPr>
          <a:xfrm rot="18900000">
            <a:off x="2312039" y="1059977"/>
            <a:ext cx="261947" cy="26194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2A53283D-F681-4970-827A-59DFEA88FE13}"/>
              </a:ext>
            </a:extLst>
          </p:cNvPr>
          <p:cNvSpPr/>
          <p:nvPr/>
        </p:nvSpPr>
        <p:spPr>
          <a:xfrm rot="18900000">
            <a:off x="2429480" y="942535"/>
            <a:ext cx="261947" cy="261947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CA4AB5BA-F6A5-4B0A-8CB9-31D8F2064EBA}"/>
              </a:ext>
            </a:extLst>
          </p:cNvPr>
          <p:cNvSpPr/>
          <p:nvPr/>
        </p:nvSpPr>
        <p:spPr>
          <a:xfrm>
            <a:off x="731837" y="3773983"/>
            <a:ext cx="2256233" cy="1492781"/>
          </a:xfrm>
          <a:prstGeom prst="roundRect">
            <a:avLst>
              <a:gd name="adj" fmla="val 1260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45BB5D4-C52A-4850-A61B-41FAF3188AB7}"/>
              </a:ext>
            </a:extLst>
          </p:cNvPr>
          <p:cNvSpPr txBox="1"/>
          <p:nvPr/>
        </p:nvSpPr>
        <p:spPr>
          <a:xfrm>
            <a:off x="920222" y="4106301"/>
            <a:ext cx="65488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1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E8FF8BC-6C25-4BDE-A775-D4AE7A5EFBD1}"/>
              </a:ext>
            </a:extLst>
          </p:cNvPr>
          <p:cNvSpPr txBox="1"/>
          <p:nvPr/>
        </p:nvSpPr>
        <p:spPr>
          <a:xfrm>
            <a:off x="731838" y="2036114"/>
            <a:ext cx="2256232" cy="6448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latin typeface="+mn-ea"/>
              </a:rPr>
              <a:t>对</a:t>
            </a:r>
            <a:r>
              <a:rPr lang="en-US" altLang="zh-CN" dirty="0" err="1">
                <a:latin typeface="+mn-ea"/>
              </a:rPr>
              <a:t>WiFi</a:t>
            </a:r>
            <a:r>
              <a:rPr lang="zh-CN" altLang="en-US" dirty="0">
                <a:latin typeface="+mn-ea"/>
              </a:rPr>
              <a:t>模块不了解，还没有开始动工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DADAD10-FFF8-4CB7-B6EE-76191B360DE1}"/>
              </a:ext>
            </a:extLst>
          </p:cNvPr>
          <p:cNvSpPr/>
          <p:nvPr/>
        </p:nvSpPr>
        <p:spPr>
          <a:xfrm>
            <a:off x="894822" y="1891359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1A71B12-FCEA-45CA-BCBE-6B2AA21AD2E7}"/>
              </a:ext>
            </a:extLst>
          </p:cNvPr>
          <p:cNvSpPr/>
          <p:nvPr/>
        </p:nvSpPr>
        <p:spPr>
          <a:xfrm>
            <a:off x="731838" y="1891359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09" name="矩形: 圆角 108">
            <a:extLst>
              <a:ext uri="{FF2B5EF4-FFF2-40B4-BE49-F238E27FC236}">
                <a16:creationId xmlns:a16="http://schemas.microsoft.com/office/drawing/2014/main" id="{FE1FBA00-E3B8-4C4E-B6BC-DBF698DE2CD2}"/>
              </a:ext>
            </a:extLst>
          </p:cNvPr>
          <p:cNvSpPr/>
          <p:nvPr/>
        </p:nvSpPr>
        <p:spPr>
          <a:xfrm>
            <a:off x="3554280" y="1891359"/>
            <a:ext cx="2256233" cy="1492781"/>
          </a:xfrm>
          <a:prstGeom prst="roundRect">
            <a:avLst>
              <a:gd name="adj" fmla="val 126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5C9417C9-3434-44CA-ADB6-67C10200586A}"/>
              </a:ext>
            </a:extLst>
          </p:cNvPr>
          <p:cNvSpPr txBox="1"/>
          <p:nvPr/>
        </p:nvSpPr>
        <p:spPr>
          <a:xfrm>
            <a:off x="3742665" y="2223677"/>
            <a:ext cx="428002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2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691D7A61-BD2E-44BA-A7BD-6CB60569C285}"/>
              </a:ext>
            </a:extLst>
          </p:cNvPr>
          <p:cNvSpPr txBox="1"/>
          <p:nvPr/>
        </p:nvSpPr>
        <p:spPr>
          <a:xfrm>
            <a:off x="4355440" y="248878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62B443E9-34EA-427B-83A3-70B3674486A2}"/>
              </a:ext>
            </a:extLst>
          </p:cNvPr>
          <p:cNvSpPr txBox="1"/>
          <p:nvPr/>
        </p:nvSpPr>
        <p:spPr>
          <a:xfrm>
            <a:off x="3554281" y="3802355"/>
            <a:ext cx="2256232" cy="20298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latin typeface="+mn-ea"/>
              </a:rPr>
              <a:t>电路缺少额外的电源，负载太大导致电压不稳，表现为屏幕看不清、受控元器件工作异常，数据读取不准确</a:t>
            </a:r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31F95BF9-BAFD-448E-8DA7-4D7984085DCD}"/>
              </a:ext>
            </a:extLst>
          </p:cNvPr>
          <p:cNvSpPr/>
          <p:nvPr/>
        </p:nvSpPr>
        <p:spPr>
          <a:xfrm>
            <a:off x="3717265" y="3657600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17" name="矩形: 圆角 116">
            <a:extLst>
              <a:ext uri="{FF2B5EF4-FFF2-40B4-BE49-F238E27FC236}">
                <a16:creationId xmlns:a16="http://schemas.microsoft.com/office/drawing/2014/main" id="{34E4425E-907A-425A-BC48-B0B132C561E5}"/>
              </a:ext>
            </a:extLst>
          </p:cNvPr>
          <p:cNvSpPr/>
          <p:nvPr/>
        </p:nvSpPr>
        <p:spPr>
          <a:xfrm>
            <a:off x="3554281" y="3657600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E1FD4C96-82C6-4D53-AE0E-A70A45BEB7DB}"/>
              </a:ext>
            </a:extLst>
          </p:cNvPr>
          <p:cNvSpPr/>
          <p:nvPr/>
        </p:nvSpPr>
        <p:spPr>
          <a:xfrm>
            <a:off x="6376723" y="3773983"/>
            <a:ext cx="2256233" cy="1492781"/>
          </a:xfrm>
          <a:prstGeom prst="roundRect">
            <a:avLst>
              <a:gd name="adj" fmla="val 1260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9DB47C79-422C-4F70-BA28-7C2F57AB3652}"/>
              </a:ext>
            </a:extLst>
          </p:cNvPr>
          <p:cNvSpPr txBox="1"/>
          <p:nvPr/>
        </p:nvSpPr>
        <p:spPr>
          <a:xfrm>
            <a:off x="6565108" y="4106301"/>
            <a:ext cx="285335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63AD9A0-6D28-45E0-8E49-740D174AAE22}"/>
              </a:ext>
            </a:extLst>
          </p:cNvPr>
          <p:cNvSpPr txBox="1"/>
          <p:nvPr/>
        </p:nvSpPr>
        <p:spPr>
          <a:xfrm>
            <a:off x="6376723" y="2036114"/>
            <a:ext cx="2256232" cy="991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latin typeface="+mn-ea"/>
              </a:rPr>
              <a:t>缺少步进电机驱动模块和模拟转数字输入模块</a:t>
            </a:r>
          </a:p>
        </p:txBody>
      </p:sp>
      <p:sp>
        <p:nvSpPr>
          <p:cNvPr id="127" name="椭圆 126">
            <a:extLst>
              <a:ext uri="{FF2B5EF4-FFF2-40B4-BE49-F238E27FC236}">
                <a16:creationId xmlns:a16="http://schemas.microsoft.com/office/drawing/2014/main" id="{A0DEC307-DA52-431B-A039-367E72EC961C}"/>
              </a:ext>
            </a:extLst>
          </p:cNvPr>
          <p:cNvSpPr/>
          <p:nvPr/>
        </p:nvSpPr>
        <p:spPr>
          <a:xfrm>
            <a:off x="6539707" y="1891359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5D19676A-753C-476F-A89B-E333B0F84D77}"/>
              </a:ext>
            </a:extLst>
          </p:cNvPr>
          <p:cNvSpPr/>
          <p:nvPr/>
        </p:nvSpPr>
        <p:spPr>
          <a:xfrm>
            <a:off x="6376723" y="1891359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1" name="矩形: 圆角 130">
            <a:extLst>
              <a:ext uri="{FF2B5EF4-FFF2-40B4-BE49-F238E27FC236}">
                <a16:creationId xmlns:a16="http://schemas.microsoft.com/office/drawing/2014/main" id="{D7F3F35F-6C88-4471-B3D8-A76151E05AA2}"/>
              </a:ext>
            </a:extLst>
          </p:cNvPr>
          <p:cNvSpPr/>
          <p:nvPr/>
        </p:nvSpPr>
        <p:spPr>
          <a:xfrm>
            <a:off x="9199166" y="1891359"/>
            <a:ext cx="2256233" cy="1492781"/>
          </a:xfrm>
          <a:prstGeom prst="roundRect">
            <a:avLst>
              <a:gd name="adj" fmla="val 126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A35AC849-49BC-4685-8034-E3DD384A2942}"/>
              </a:ext>
            </a:extLst>
          </p:cNvPr>
          <p:cNvSpPr txBox="1"/>
          <p:nvPr/>
        </p:nvSpPr>
        <p:spPr>
          <a:xfrm>
            <a:off x="9387551" y="2223677"/>
            <a:ext cx="3847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12A55886-9656-43BD-9EAA-F72E07398C18}"/>
              </a:ext>
            </a:extLst>
          </p:cNvPr>
          <p:cNvSpPr txBox="1"/>
          <p:nvPr/>
        </p:nvSpPr>
        <p:spPr>
          <a:xfrm>
            <a:off x="9199168" y="3802355"/>
            <a:ext cx="2256232" cy="991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latin typeface="+mn-ea"/>
              </a:rPr>
              <a:t>受线材影响，没有办法设计出很好的外壳（可能需要</a:t>
            </a:r>
            <a:r>
              <a:rPr lang="en-US" altLang="zh-CN" dirty="0">
                <a:latin typeface="+mn-ea"/>
              </a:rPr>
              <a:t>3d</a:t>
            </a:r>
            <a:r>
              <a:rPr lang="zh-CN" altLang="en-US" dirty="0">
                <a:latin typeface="+mn-ea"/>
              </a:rPr>
              <a:t>打印）</a:t>
            </a:r>
          </a:p>
        </p:txBody>
      </p:sp>
      <p:sp>
        <p:nvSpPr>
          <p:cNvPr id="138" name="椭圆 137">
            <a:extLst>
              <a:ext uri="{FF2B5EF4-FFF2-40B4-BE49-F238E27FC236}">
                <a16:creationId xmlns:a16="http://schemas.microsoft.com/office/drawing/2014/main" id="{8738D309-91C3-44A5-8BF3-CA3A896E4309}"/>
              </a:ext>
            </a:extLst>
          </p:cNvPr>
          <p:cNvSpPr/>
          <p:nvPr/>
        </p:nvSpPr>
        <p:spPr>
          <a:xfrm>
            <a:off x="9362152" y="3657600"/>
            <a:ext cx="90000" cy="888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9" name="矩形: 圆角 138">
            <a:extLst>
              <a:ext uri="{FF2B5EF4-FFF2-40B4-BE49-F238E27FC236}">
                <a16:creationId xmlns:a16="http://schemas.microsoft.com/office/drawing/2014/main" id="{0C05CCDD-E7C2-41F3-9A5E-9B4F0EE204DE}"/>
              </a:ext>
            </a:extLst>
          </p:cNvPr>
          <p:cNvSpPr/>
          <p:nvPr/>
        </p:nvSpPr>
        <p:spPr>
          <a:xfrm>
            <a:off x="9199168" y="3657600"/>
            <a:ext cx="144000" cy="888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cxnSp>
        <p:nvCxnSpPr>
          <p:cNvPr id="142" name="直接连接符 141">
            <a:extLst>
              <a:ext uri="{FF2B5EF4-FFF2-40B4-BE49-F238E27FC236}">
                <a16:creationId xmlns:a16="http://schemas.microsoft.com/office/drawing/2014/main" id="{2DED10D0-22FD-46E0-9EA1-81DCB24CE1EF}"/>
              </a:ext>
            </a:extLst>
          </p:cNvPr>
          <p:cNvCxnSpPr/>
          <p:nvPr/>
        </p:nvCxnSpPr>
        <p:spPr>
          <a:xfrm>
            <a:off x="3271175" y="1891359"/>
            <a:ext cx="0" cy="33754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2D8693FA-5C05-4F3E-AA93-7D703CF7AE81}"/>
              </a:ext>
            </a:extLst>
          </p:cNvPr>
          <p:cNvCxnSpPr/>
          <p:nvPr/>
        </p:nvCxnSpPr>
        <p:spPr>
          <a:xfrm>
            <a:off x="6093618" y="1891359"/>
            <a:ext cx="0" cy="33754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>
            <a:extLst>
              <a:ext uri="{FF2B5EF4-FFF2-40B4-BE49-F238E27FC236}">
                <a16:creationId xmlns:a16="http://schemas.microsoft.com/office/drawing/2014/main" id="{D9F81E78-9F50-48BF-8F14-2B0F9927DB34}"/>
              </a:ext>
            </a:extLst>
          </p:cNvPr>
          <p:cNvCxnSpPr/>
          <p:nvPr/>
        </p:nvCxnSpPr>
        <p:spPr>
          <a:xfrm>
            <a:off x="8916060" y="1891359"/>
            <a:ext cx="0" cy="33754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10379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55f52171-deb4-4d87-9864-47bd9ea656bf&quot;,&quot;Name&quot;:&quot;2&quot;,&quot;Kind&quot;:&quot;Custom&quot;,&quot;OldGuidesSetting&quot;:{&quot;HeaderHeight&quot;:0.0,&quot;FooterHeight&quot;:0.0,&quot;SideMargin&quot;:6.0,&quot;TopMargin&quot;:4.0,&quot;BottomMargin&quot;:8.0,&quot;IntervalMargin&quot;:0.0}}"/>
</p:tagLst>
</file>

<file path=ppt/theme/theme1.xml><?xml version="1.0" encoding="utf-8"?>
<a:theme xmlns:a="http://schemas.openxmlformats.org/drawingml/2006/main" name="主题1">
  <a:themeElements>
    <a:clrScheme name="克莱因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A7"/>
      </a:accent1>
      <a:accent2>
        <a:srgbClr val="FD0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1" id="{2B54C7FC-80FA-4268-B1AB-7A4718C2F40B}" vid="{49D17BBD-BC41-4722-83BC-2CAB04E0C7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4505</TotalTime>
  <Words>285</Words>
  <Application>Microsoft Office PowerPoint</Application>
  <PresentationFormat>宽屏</PresentationFormat>
  <Paragraphs>74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-apple-system</vt:lpstr>
      <vt:lpstr>Microsoft YaHei Light</vt:lpstr>
      <vt:lpstr>黑体</vt:lpstr>
      <vt:lpstr>华文新魏</vt:lpstr>
      <vt:lpstr>腾祥伯当行楷简</vt:lpstr>
      <vt:lpstr>微软雅黑</vt:lpstr>
      <vt:lpstr>Arial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滚筒洗衣机, WeChat:cooljyh</dc:creator>
  <cp:lastModifiedBy>安然 吴</cp:lastModifiedBy>
  <cp:revision>78</cp:revision>
  <dcterms:created xsi:type="dcterms:W3CDTF">2022-03-15T01:56:04Z</dcterms:created>
  <dcterms:modified xsi:type="dcterms:W3CDTF">2024-12-05T11:20:47Z</dcterms:modified>
</cp:coreProperties>
</file>

<file path=docProps/thumbnail.jpeg>
</file>